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Space Grotesk"/>
      <p:regular r:id="rId37"/>
      <p:bold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paceGrotesk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SpaceGrotesk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12c9ecf7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12c9ecf7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+ Jon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412c9ecf7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412c9ecf7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412c9ecf7f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412c9ecf7f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4196bdcfcc_3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4196bdcfcc_3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412c9ecf7f_0_3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412c9ecf7f_0_3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412c9ecf7f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412c9ecf7f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42a323b1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42a323b1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42a323b1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42a323b1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412c9ecf7f_0_3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412c9ecf7f_0_3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412c9ecf7f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412c9ecf7f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412c9ecf7f_0_3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412c9ecf7f_0_3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12c9ecf7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12c9ecf7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+ Jon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42a323b1f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42a323b1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412c9ecf7f_0_3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412c9ecf7f_0_3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42a323b1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42a323b1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42a323b1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42a323b1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42a323b1f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42a323b1f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412c9ecf7f_0_2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412c9ecf7f_0_2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412c9ecf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412c9ecf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418b806c0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418b806c0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+ Jared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42da453b5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42da453b5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+ Jared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42da453b5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42da453b5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+ Jared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18b806c0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18b806c0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42da453b5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42da453b5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412c9ecf7f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412c9ecf7f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Jared, Daniel, Stu, Jon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18b806c0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18b806c0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12c9ecf7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12c9ecf7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412c9ecf7f_0_2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412c9ecf7f_0_2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196bdcfcc_3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196bdcfcc_3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196bdcfcc_3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196bdcfcc_3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412c9ecf7f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412c9ecf7f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000" y="593980"/>
            <a:ext cx="5993400" cy="24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4000" y="4268720"/>
            <a:ext cx="4159500" cy="28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747025" y="-19945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1140450" y="1459558"/>
            <a:ext cx="6863100" cy="12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1896750" y="3327842"/>
            <a:ext cx="5350500" cy="3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6939600" y="-1241922"/>
            <a:ext cx="2088600" cy="2088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585275" y="3059138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-1800250" y="389345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670175" y="-975711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8426775" y="-74327"/>
            <a:ext cx="1301700" cy="1301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5401350" y="4523639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-1065600" y="25717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715650" y="393192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2" type="title"/>
          </p:nvPr>
        </p:nvSpPr>
        <p:spPr>
          <a:xfrm>
            <a:off x="1698032" y="1729213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1698025" y="2264003"/>
            <a:ext cx="25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3" type="title"/>
          </p:nvPr>
        </p:nvSpPr>
        <p:spPr>
          <a:xfrm>
            <a:off x="886400" y="1622125"/>
            <a:ext cx="617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A2243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4" type="title"/>
          </p:nvPr>
        </p:nvSpPr>
        <p:spPr>
          <a:xfrm>
            <a:off x="5759148" y="1729213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3"/>
          <p:cNvSpPr txBox="1"/>
          <p:nvPr>
            <p:ph idx="5" type="subTitle"/>
          </p:nvPr>
        </p:nvSpPr>
        <p:spPr>
          <a:xfrm>
            <a:off x="5759146" y="2264003"/>
            <a:ext cx="25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6" type="title"/>
          </p:nvPr>
        </p:nvSpPr>
        <p:spPr>
          <a:xfrm>
            <a:off x="4947525" y="1622125"/>
            <a:ext cx="617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A2243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7" type="title"/>
          </p:nvPr>
        </p:nvSpPr>
        <p:spPr>
          <a:xfrm>
            <a:off x="1698032" y="3326996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3"/>
          <p:cNvSpPr txBox="1"/>
          <p:nvPr>
            <p:ph idx="8" type="subTitle"/>
          </p:nvPr>
        </p:nvSpPr>
        <p:spPr>
          <a:xfrm>
            <a:off x="1698025" y="3855850"/>
            <a:ext cx="25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9" type="title"/>
          </p:nvPr>
        </p:nvSpPr>
        <p:spPr>
          <a:xfrm>
            <a:off x="886400" y="3219900"/>
            <a:ext cx="617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A2243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3" type="title"/>
          </p:nvPr>
        </p:nvSpPr>
        <p:spPr>
          <a:xfrm>
            <a:off x="5759148" y="3326996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3"/>
          <p:cNvSpPr txBox="1"/>
          <p:nvPr>
            <p:ph idx="14" type="subTitle"/>
          </p:nvPr>
        </p:nvSpPr>
        <p:spPr>
          <a:xfrm>
            <a:off x="5759146" y="3855850"/>
            <a:ext cx="250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5" type="title"/>
          </p:nvPr>
        </p:nvSpPr>
        <p:spPr>
          <a:xfrm>
            <a:off x="4947525" y="3219900"/>
            <a:ext cx="617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A2243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/>
          <p:nvPr/>
        </p:nvSpPr>
        <p:spPr>
          <a:xfrm>
            <a:off x="6462050" y="-19881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5923800" y="-829000"/>
            <a:ext cx="1413600" cy="1413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-649150" y="4302375"/>
            <a:ext cx="2323800" cy="2323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823275" y="3228563"/>
            <a:ext cx="3048900" cy="39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823275" y="1519838"/>
            <a:ext cx="4603500" cy="16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4"/>
          <p:cNvSpPr/>
          <p:nvPr/>
        </p:nvSpPr>
        <p:spPr>
          <a:xfrm>
            <a:off x="-1007775" y="14052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4651575" y="-1184111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585275" y="3059138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14000" y="1348950"/>
            <a:ext cx="38580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4568700" y="1348950"/>
            <a:ext cx="38580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5"/>
          <p:cNvSpPr/>
          <p:nvPr/>
        </p:nvSpPr>
        <p:spPr>
          <a:xfrm>
            <a:off x="-1222325" y="-1425775"/>
            <a:ext cx="2569200" cy="2569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-764675" y="416317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933050" y="-60960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794475" y="3279825"/>
            <a:ext cx="23400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subTitle"/>
          </p:nvPr>
        </p:nvSpPr>
        <p:spPr>
          <a:xfrm>
            <a:off x="794475" y="2869475"/>
            <a:ext cx="23400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6"/>
          <p:cNvSpPr txBox="1"/>
          <p:nvPr>
            <p:ph idx="3" type="subTitle"/>
          </p:nvPr>
        </p:nvSpPr>
        <p:spPr>
          <a:xfrm>
            <a:off x="3402000" y="3279825"/>
            <a:ext cx="23400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4" type="subTitle"/>
          </p:nvPr>
        </p:nvSpPr>
        <p:spPr>
          <a:xfrm>
            <a:off x="3402000" y="2869475"/>
            <a:ext cx="23400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6"/>
          <p:cNvSpPr txBox="1"/>
          <p:nvPr>
            <p:ph idx="5" type="subTitle"/>
          </p:nvPr>
        </p:nvSpPr>
        <p:spPr>
          <a:xfrm>
            <a:off x="6009525" y="3279825"/>
            <a:ext cx="23400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6" type="subTitle"/>
          </p:nvPr>
        </p:nvSpPr>
        <p:spPr>
          <a:xfrm>
            <a:off x="6009525" y="2869475"/>
            <a:ext cx="23400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-1016025" y="220830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038225" y="-685761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038225" y="35961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6991375" y="4415688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" type="subTitle"/>
          </p:nvPr>
        </p:nvSpPr>
        <p:spPr>
          <a:xfrm>
            <a:off x="932925" y="3668841"/>
            <a:ext cx="221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2" type="subTitle"/>
          </p:nvPr>
        </p:nvSpPr>
        <p:spPr>
          <a:xfrm>
            <a:off x="932925" y="3313112"/>
            <a:ext cx="2215500" cy="3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7"/>
          <p:cNvSpPr txBox="1"/>
          <p:nvPr>
            <p:ph idx="3" type="subTitle"/>
          </p:nvPr>
        </p:nvSpPr>
        <p:spPr>
          <a:xfrm>
            <a:off x="3464250" y="4013716"/>
            <a:ext cx="221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4" type="subTitle"/>
          </p:nvPr>
        </p:nvSpPr>
        <p:spPr>
          <a:xfrm>
            <a:off x="3464250" y="3657987"/>
            <a:ext cx="2215500" cy="3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7"/>
          <p:cNvSpPr txBox="1"/>
          <p:nvPr>
            <p:ph idx="5" type="subTitle"/>
          </p:nvPr>
        </p:nvSpPr>
        <p:spPr>
          <a:xfrm>
            <a:off x="5995575" y="3668841"/>
            <a:ext cx="22155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6" type="subTitle"/>
          </p:nvPr>
        </p:nvSpPr>
        <p:spPr>
          <a:xfrm>
            <a:off x="5995575" y="3313112"/>
            <a:ext cx="2215500" cy="3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>
            <a:off x="6772875" y="-10680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-908600" y="4245828"/>
            <a:ext cx="2158800" cy="2158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8638825" y="241002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932925" y="3490525"/>
            <a:ext cx="2215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2" type="subTitle"/>
          </p:nvPr>
        </p:nvSpPr>
        <p:spPr>
          <a:xfrm>
            <a:off x="932925" y="3064600"/>
            <a:ext cx="22155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3464250" y="3490525"/>
            <a:ext cx="2215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4" type="subTitle"/>
          </p:nvPr>
        </p:nvSpPr>
        <p:spPr>
          <a:xfrm>
            <a:off x="3464250" y="3064600"/>
            <a:ext cx="22155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18"/>
          <p:cNvSpPr txBox="1"/>
          <p:nvPr>
            <p:ph idx="5" type="subTitle"/>
          </p:nvPr>
        </p:nvSpPr>
        <p:spPr>
          <a:xfrm>
            <a:off x="932925" y="1887049"/>
            <a:ext cx="2215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6" type="subTitle"/>
          </p:nvPr>
        </p:nvSpPr>
        <p:spPr>
          <a:xfrm>
            <a:off x="932925" y="1461275"/>
            <a:ext cx="22155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8"/>
          <p:cNvSpPr txBox="1"/>
          <p:nvPr>
            <p:ph idx="7" type="subTitle"/>
          </p:nvPr>
        </p:nvSpPr>
        <p:spPr>
          <a:xfrm>
            <a:off x="3464250" y="1887049"/>
            <a:ext cx="2215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8" type="subTitle"/>
          </p:nvPr>
        </p:nvSpPr>
        <p:spPr>
          <a:xfrm>
            <a:off x="3464250" y="1461275"/>
            <a:ext cx="22155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18"/>
          <p:cNvSpPr/>
          <p:nvPr/>
        </p:nvSpPr>
        <p:spPr>
          <a:xfrm>
            <a:off x="-816650" y="-861961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845325" y="-421987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6352025" y="460080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932925" y="3949015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2" type="subTitle"/>
          </p:nvPr>
        </p:nvSpPr>
        <p:spPr>
          <a:xfrm>
            <a:off x="932925" y="35759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3464250" y="3949015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4" type="subTitle"/>
          </p:nvPr>
        </p:nvSpPr>
        <p:spPr>
          <a:xfrm>
            <a:off x="3464250" y="35759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9"/>
          <p:cNvSpPr txBox="1"/>
          <p:nvPr>
            <p:ph idx="5" type="subTitle"/>
          </p:nvPr>
        </p:nvSpPr>
        <p:spPr>
          <a:xfrm>
            <a:off x="5995575" y="3949015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6" type="subTitle"/>
          </p:nvPr>
        </p:nvSpPr>
        <p:spPr>
          <a:xfrm>
            <a:off x="5995575" y="35759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19"/>
          <p:cNvSpPr txBox="1"/>
          <p:nvPr>
            <p:ph idx="7" type="subTitle"/>
          </p:nvPr>
        </p:nvSpPr>
        <p:spPr>
          <a:xfrm>
            <a:off x="932925" y="2161200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8" type="subTitle"/>
          </p:nvPr>
        </p:nvSpPr>
        <p:spPr>
          <a:xfrm>
            <a:off x="932925" y="17880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19"/>
          <p:cNvSpPr txBox="1"/>
          <p:nvPr>
            <p:ph idx="9" type="subTitle"/>
          </p:nvPr>
        </p:nvSpPr>
        <p:spPr>
          <a:xfrm>
            <a:off x="3464250" y="2161200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3" type="subTitle"/>
          </p:nvPr>
        </p:nvSpPr>
        <p:spPr>
          <a:xfrm>
            <a:off x="3464250" y="17880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19"/>
          <p:cNvSpPr txBox="1"/>
          <p:nvPr>
            <p:ph idx="14" type="subTitle"/>
          </p:nvPr>
        </p:nvSpPr>
        <p:spPr>
          <a:xfrm>
            <a:off x="5995575" y="2161200"/>
            <a:ext cx="221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15" type="subTitle"/>
          </p:nvPr>
        </p:nvSpPr>
        <p:spPr>
          <a:xfrm>
            <a:off x="5995575" y="1788000"/>
            <a:ext cx="2215500" cy="4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19"/>
          <p:cNvSpPr/>
          <p:nvPr/>
        </p:nvSpPr>
        <p:spPr>
          <a:xfrm>
            <a:off x="7972150" y="-564586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-2166800" y="3795950"/>
            <a:ext cx="4534700" cy="3293100"/>
            <a:chOff x="-2166800" y="3795950"/>
            <a:chExt cx="4534700" cy="3293100"/>
          </a:xfrm>
        </p:grpSpPr>
        <p:sp>
          <p:nvSpPr>
            <p:cNvPr id="155" name="Google Shape;155;p19"/>
            <p:cNvSpPr/>
            <p:nvPr/>
          </p:nvSpPr>
          <p:spPr>
            <a:xfrm>
              <a:off x="714000" y="4884700"/>
              <a:ext cx="1653900" cy="16539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-2166800" y="3795950"/>
              <a:ext cx="3293100" cy="329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9"/>
          <p:cNvSpPr/>
          <p:nvPr/>
        </p:nvSpPr>
        <p:spPr>
          <a:xfrm>
            <a:off x="-939900" y="-685762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hasCustomPrompt="1" type="title"/>
          </p:nvPr>
        </p:nvSpPr>
        <p:spPr>
          <a:xfrm>
            <a:off x="1229850" y="2095558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44300" y="3627675"/>
            <a:ext cx="18336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2" type="subTitle"/>
          </p:nvPr>
        </p:nvSpPr>
        <p:spPr>
          <a:xfrm>
            <a:off x="744300" y="32487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hasCustomPrompt="1" idx="3" type="title"/>
          </p:nvPr>
        </p:nvSpPr>
        <p:spPr>
          <a:xfrm>
            <a:off x="3170450" y="2095558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4" name="Google Shape;164;p20"/>
          <p:cNvSpPr txBox="1"/>
          <p:nvPr>
            <p:ph idx="4" type="subTitle"/>
          </p:nvPr>
        </p:nvSpPr>
        <p:spPr>
          <a:xfrm>
            <a:off x="2684900" y="3627675"/>
            <a:ext cx="18336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5" type="subTitle"/>
          </p:nvPr>
        </p:nvSpPr>
        <p:spPr>
          <a:xfrm>
            <a:off x="2684900" y="32487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hasCustomPrompt="1" idx="6" type="title"/>
          </p:nvPr>
        </p:nvSpPr>
        <p:spPr>
          <a:xfrm>
            <a:off x="5111050" y="2095558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7" name="Google Shape;167;p20"/>
          <p:cNvSpPr txBox="1"/>
          <p:nvPr>
            <p:ph idx="7" type="subTitle"/>
          </p:nvPr>
        </p:nvSpPr>
        <p:spPr>
          <a:xfrm>
            <a:off x="4625500" y="3627675"/>
            <a:ext cx="18336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8" type="subTitle"/>
          </p:nvPr>
        </p:nvSpPr>
        <p:spPr>
          <a:xfrm>
            <a:off x="4625500" y="32487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hasCustomPrompt="1" idx="9" type="title"/>
          </p:nvPr>
        </p:nvSpPr>
        <p:spPr>
          <a:xfrm>
            <a:off x="7051650" y="2095558"/>
            <a:ext cx="8625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0" name="Google Shape;170;p20"/>
          <p:cNvSpPr txBox="1"/>
          <p:nvPr>
            <p:ph idx="13" type="subTitle"/>
          </p:nvPr>
        </p:nvSpPr>
        <p:spPr>
          <a:xfrm>
            <a:off x="6566100" y="3627675"/>
            <a:ext cx="1833600" cy="8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4" type="subTitle"/>
          </p:nvPr>
        </p:nvSpPr>
        <p:spPr>
          <a:xfrm>
            <a:off x="6566100" y="3248775"/>
            <a:ext cx="1833600" cy="3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5"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809113" y="2444660"/>
            <a:ext cx="5274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775013" y="1293285"/>
            <a:ext cx="1342800" cy="93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206763" y="3507015"/>
            <a:ext cx="447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-1747025" y="-1994500"/>
            <a:ext cx="3729600" cy="3679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811513" y="2998788"/>
            <a:ext cx="38208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811513" y="1340413"/>
            <a:ext cx="3820800" cy="1504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6" name="Google Shape;176;p21"/>
          <p:cNvSpPr/>
          <p:nvPr/>
        </p:nvSpPr>
        <p:spPr>
          <a:xfrm>
            <a:off x="1023775" y="4675251"/>
            <a:ext cx="1727400" cy="1727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-1090375" y="-1346370"/>
            <a:ext cx="2251500" cy="2251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-1137650" y="4044000"/>
            <a:ext cx="2888700" cy="2888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8218850" y="-50102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2008350" y="4028100"/>
            <a:ext cx="512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2"/>
          <p:cNvSpPr/>
          <p:nvPr/>
        </p:nvSpPr>
        <p:spPr>
          <a:xfrm>
            <a:off x="-939900" y="208562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166061" y="134447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715650" y="1153050"/>
            <a:ext cx="3324900" cy="19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-1533400" y="2540575"/>
            <a:ext cx="2127300" cy="2127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>
            <a:off x="5774950" y="-1308011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-1065600" y="25717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8585275" y="3059138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-1800250" y="389345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084675" y="646309"/>
            <a:ext cx="4141200" cy="95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1" type="subTitle"/>
          </p:nvPr>
        </p:nvSpPr>
        <p:spPr>
          <a:xfrm>
            <a:off x="1904575" y="1640218"/>
            <a:ext cx="25014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5"/>
          <p:cNvSpPr txBox="1"/>
          <p:nvPr/>
        </p:nvSpPr>
        <p:spPr>
          <a:xfrm>
            <a:off x="1308600" y="3587575"/>
            <a:ext cx="36804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-1747025" y="-19945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8301275" y="-65080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1914775" y="-1193336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-1065600" y="25717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8585275" y="3059138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-1800250" y="389345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7850350" y="-182035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8383325" y="542689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-578300" y="4119625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817175" y="4548022"/>
            <a:ext cx="1225500" cy="1225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-1838450" y="-20210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4000" y="1091875"/>
            <a:ext cx="7712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62438" y="3201576"/>
            <a:ext cx="28320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1262599" y="2780876"/>
            <a:ext cx="28320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5049563" y="3201576"/>
            <a:ext cx="28320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049574" y="2780876"/>
            <a:ext cx="28320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-320875" y="4127100"/>
            <a:ext cx="1413600" cy="1413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6434625" y="-11727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2024850" y="4713050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062600" y="776663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7533750" y="-20278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189275" y="1151850"/>
            <a:ext cx="423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4189275" y="1876950"/>
            <a:ext cx="38952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>
            <a:off x="4015000" y="4434150"/>
            <a:ext cx="2114700" cy="211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7"/>
          <p:cNvGrpSpPr/>
          <p:nvPr/>
        </p:nvGrpSpPr>
        <p:grpSpPr>
          <a:xfrm>
            <a:off x="6914250" y="-2432025"/>
            <a:ext cx="3293100" cy="4459300"/>
            <a:chOff x="6914250" y="-2432025"/>
            <a:chExt cx="3293100" cy="4459300"/>
          </a:xfrm>
        </p:grpSpPr>
        <p:sp>
          <p:nvSpPr>
            <p:cNvPr id="38" name="Google Shape;38;p7"/>
            <p:cNvSpPr/>
            <p:nvPr/>
          </p:nvSpPr>
          <p:spPr>
            <a:xfrm>
              <a:off x="6914250" y="-2432025"/>
              <a:ext cx="3293100" cy="32931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7"/>
            <p:cNvSpPr/>
            <p:nvPr/>
          </p:nvSpPr>
          <p:spPr>
            <a:xfrm>
              <a:off x="8519500" y="373375"/>
              <a:ext cx="1653900" cy="16539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7"/>
          <p:cNvGrpSpPr/>
          <p:nvPr/>
        </p:nvGrpSpPr>
        <p:grpSpPr>
          <a:xfrm>
            <a:off x="-651125" y="-1313450"/>
            <a:ext cx="2394100" cy="3398525"/>
            <a:chOff x="-651125" y="-1313450"/>
            <a:chExt cx="2394100" cy="3398525"/>
          </a:xfrm>
        </p:grpSpPr>
        <p:sp>
          <p:nvSpPr>
            <p:cNvPr id="41" name="Google Shape;41;p7"/>
            <p:cNvSpPr/>
            <p:nvPr/>
          </p:nvSpPr>
          <p:spPr>
            <a:xfrm>
              <a:off x="-568525" y="-1313450"/>
              <a:ext cx="2311500" cy="2311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-651125" y="431175"/>
              <a:ext cx="1653900" cy="16539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2659775" y="1224750"/>
            <a:ext cx="5766900" cy="26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/>
          <p:nvPr/>
        </p:nvSpPr>
        <p:spPr>
          <a:xfrm>
            <a:off x="6215500" y="542700"/>
            <a:ext cx="1413600" cy="1413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049175" y="-139985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00400" y="4186175"/>
            <a:ext cx="1413600" cy="1413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4100895" y="2243475"/>
            <a:ext cx="42396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4100895" y="1536225"/>
            <a:ext cx="42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-446100" y="-624600"/>
            <a:ext cx="1410900" cy="1410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7440525" y="-1070850"/>
            <a:ext cx="2534700" cy="25347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8535700" y="882513"/>
            <a:ext cx="1653900" cy="1653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714000" y="3568400"/>
            <a:ext cx="4077000" cy="1092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latin typeface="Space Grotesk"/>
                <a:ea typeface="Space Grotesk"/>
                <a:cs typeface="Space Grotesk"/>
                <a:sym typeface="Space Grotesk"/>
              </a:defRPr>
            </a:lvl1pPr>
          </a:lstStyle>
          <a:p/>
        </p:txBody>
      </p:sp>
      <p:grpSp>
        <p:nvGrpSpPr>
          <p:cNvPr id="56" name="Google Shape;56;p10"/>
          <p:cNvGrpSpPr/>
          <p:nvPr/>
        </p:nvGrpSpPr>
        <p:grpSpPr>
          <a:xfrm>
            <a:off x="6856425" y="-2172750"/>
            <a:ext cx="3300450" cy="4439550"/>
            <a:chOff x="6856425" y="-2172750"/>
            <a:chExt cx="3300450" cy="4439550"/>
          </a:xfrm>
        </p:grpSpPr>
        <p:sp>
          <p:nvSpPr>
            <p:cNvPr id="57" name="Google Shape;57;p10"/>
            <p:cNvSpPr/>
            <p:nvPr/>
          </p:nvSpPr>
          <p:spPr>
            <a:xfrm>
              <a:off x="6856425" y="-2172750"/>
              <a:ext cx="3293100" cy="32931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8502975" y="612900"/>
              <a:ext cx="1653900" cy="1653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10"/>
          <p:cNvGrpSpPr/>
          <p:nvPr/>
        </p:nvGrpSpPr>
        <p:grpSpPr>
          <a:xfrm>
            <a:off x="-568525" y="-1123475"/>
            <a:ext cx="2311500" cy="3514175"/>
            <a:chOff x="-568525" y="-1123475"/>
            <a:chExt cx="2311500" cy="3514175"/>
          </a:xfrm>
        </p:grpSpPr>
        <p:sp>
          <p:nvSpPr>
            <p:cNvPr id="60" name="Google Shape;60;p10"/>
            <p:cNvSpPr/>
            <p:nvPr/>
          </p:nvSpPr>
          <p:spPr>
            <a:xfrm>
              <a:off x="-568525" y="-1123475"/>
              <a:ext cx="2311500" cy="23115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-568525" y="736800"/>
              <a:ext cx="1653900" cy="1653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0"/>
          <p:cNvSpPr/>
          <p:nvPr/>
        </p:nvSpPr>
        <p:spPr>
          <a:xfrm>
            <a:off x="2106900" y="4262250"/>
            <a:ext cx="2465100" cy="2465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b="1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000" y="1184400"/>
            <a:ext cx="771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2oYYAt7kaV0Q3US6QEWOVQ4zkYqrozsn/view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yFTr3CA-YCEeiEhhtA-4DpzXZz7jgDZU/view" TargetMode="External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type="ctrTitle"/>
          </p:nvPr>
        </p:nvSpPr>
        <p:spPr>
          <a:xfrm>
            <a:off x="714000" y="593980"/>
            <a:ext cx="5993400" cy="24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accent1"/>
                </a:solidFill>
                <a:highlight>
                  <a:schemeClr val="lt1"/>
                </a:highlight>
              </a:rPr>
              <a:t>CS390R</a:t>
            </a:r>
            <a:r>
              <a:rPr lang="en" sz="3800">
                <a:solidFill>
                  <a:schemeClr val="accent1"/>
                </a:solidFill>
                <a:highlight>
                  <a:schemeClr val="lt1"/>
                </a:highlight>
              </a:rPr>
              <a:t>:</a:t>
            </a:r>
            <a:endParaRPr sz="3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GoldenEye 007</a:t>
            </a:r>
            <a:endParaRPr sz="5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</p:txBody>
      </p:sp>
      <p:sp>
        <p:nvSpPr>
          <p:cNvPr id="218" name="Google Shape;218;p28"/>
          <p:cNvSpPr txBox="1"/>
          <p:nvPr>
            <p:ph idx="1" type="subTitle"/>
          </p:nvPr>
        </p:nvSpPr>
        <p:spPr>
          <a:xfrm>
            <a:off x="714000" y="4268720"/>
            <a:ext cx="4159500" cy="2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Stuart, Jon, Jared, Daniel</a:t>
            </a:r>
            <a:endParaRPr/>
          </a:p>
        </p:txBody>
      </p:sp>
      <p:grpSp>
        <p:nvGrpSpPr>
          <p:cNvPr id="219" name="Google Shape;219;p28"/>
          <p:cNvGrpSpPr/>
          <p:nvPr/>
        </p:nvGrpSpPr>
        <p:grpSpPr>
          <a:xfrm>
            <a:off x="5541617" y="497978"/>
            <a:ext cx="3331347" cy="4153268"/>
            <a:chOff x="466921" y="1480439"/>
            <a:chExt cx="2491099" cy="3105711"/>
          </a:xfrm>
        </p:grpSpPr>
        <p:sp>
          <p:nvSpPr>
            <p:cNvPr id="220" name="Google Shape;220;p28"/>
            <p:cNvSpPr/>
            <p:nvPr/>
          </p:nvSpPr>
          <p:spPr>
            <a:xfrm>
              <a:off x="693020" y="4363250"/>
              <a:ext cx="2265000" cy="2229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827092" y="2120268"/>
              <a:ext cx="813071" cy="719084"/>
            </a:xfrm>
            <a:custGeom>
              <a:rect b="b" l="l" r="r" t="t"/>
              <a:pathLst>
                <a:path extrusionOk="0" h="10298" w="11644">
                  <a:moveTo>
                    <a:pt x="10081" y="0"/>
                  </a:moveTo>
                  <a:cubicBezTo>
                    <a:pt x="9939" y="0"/>
                    <a:pt x="9780" y="26"/>
                    <a:pt x="9599" y="82"/>
                  </a:cubicBezTo>
                  <a:lnTo>
                    <a:pt x="0" y="9104"/>
                  </a:lnTo>
                  <a:lnTo>
                    <a:pt x="719" y="10298"/>
                  </a:lnTo>
                  <a:lnTo>
                    <a:pt x="10954" y="3147"/>
                  </a:lnTo>
                  <a:cubicBezTo>
                    <a:pt x="10954" y="3147"/>
                    <a:pt x="11643" y="0"/>
                    <a:pt x="10081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714809" y="2715687"/>
              <a:ext cx="208435" cy="205433"/>
            </a:xfrm>
            <a:custGeom>
              <a:rect b="b" l="l" r="r" t="t"/>
              <a:pathLst>
                <a:path extrusionOk="0" h="2942" w="2985">
                  <a:moveTo>
                    <a:pt x="2306" y="1"/>
                  </a:moveTo>
                  <a:lnTo>
                    <a:pt x="1608" y="577"/>
                  </a:lnTo>
                  <a:cubicBezTo>
                    <a:pt x="1534" y="563"/>
                    <a:pt x="1461" y="556"/>
                    <a:pt x="1390" y="556"/>
                  </a:cubicBezTo>
                  <a:cubicBezTo>
                    <a:pt x="962" y="556"/>
                    <a:pt x="609" y="805"/>
                    <a:pt x="375" y="1144"/>
                  </a:cubicBezTo>
                  <a:cubicBezTo>
                    <a:pt x="152" y="1477"/>
                    <a:pt x="0" y="1912"/>
                    <a:pt x="223" y="2216"/>
                  </a:cubicBezTo>
                  <a:cubicBezTo>
                    <a:pt x="243" y="2256"/>
                    <a:pt x="263" y="2266"/>
                    <a:pt x="708" y="2580"/>
                  </a:cubicBezTo>
                  <a:cubicBezTo>
                    <a:pt x="1184" y="2904"/>
                    <a:pt x="1214" y="2924"/>
                    <a:pt x="1295" y="2934"/>
                  </a:cubicBezTo>
                  <a:cubicBezTo>
                    <a:pt x="1326" y="2939"/>
                    <a:pt x="1357" y="2942"/>
                    <a:pt x="1388" y="2942"/>
                  </a:cubicBezTo>
                  <a:cubicBezTo>
                    <a:pt x="1648" y="2942"/>
                    <a:pt x="1895" y="2762"/>
                    <a:pt x="2094" y="2590"/>
                  </a:cubicBezTo>
                  <a:cubicBezTo>
                    <a:pt x="2428" y="2297"/>
                    <a:pt x="2327" y="1771"/>
                    <a:pt x="2327" y="1771"/>
                  </a:cubicBezTo>
                  <a:lnTo>
                    <a:pt x="2984" y="1134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495899" y="1527991"/>
              <a:ext cx="703791" cy="809301"/>
            </a:xfrm>
            <a:custGeom>
              <a:rect b="b" l="l" r="r" t="t"/>
              <a:pathLst>
                <a:path extrusionOk="0" h="11590" w="10079">
                  <a:moveTo>
                    <a:pt x="4827" y="0"/>
                  </a:moveTo>
                  <a:cubicBezTo>
                    <a:pt x="4498" y="0"/>
                    <a:pt x="4204" y="180"/>
                    <a:pt x="4006" y="453"/>
                  </a:cubicBezTo>
                  <a:cubicBezTo>
                    <a:pt x="3851" y="259"/>
                    <a:pt x="3555" y="148"/>
                    <a:pt x="3245" y="148"/>
                  </a:cubicBezTo>
                  <a:cubicBezTo>
                    <a:pt x="2827" y="148"/>
                    <a:pt x="2383" y="350"/>
                    <a:pt x="2226" y="827"/>
                  </a:cubicBezTo>
                  <a:cubicBezTo>
                    <a:pt x="2190" y="810"/>
                    <a:pt x="2149" y="802"/>
                    <a:pt x="2104" y="802"/>
                  </a:cubicBezTo>
                  <a:cubicBezTo>
                    <a:pt x="1552" y="802"/>
                    <a:pt x="452" y="2027"/>
                    <a:pt x="1164" y="3113"/>
                  </a:cubicBezTo>
                  <a:cubicBezTo>
                    <a:pt x="1164" y="3113"/>
                    <a:pt x="1" y="4104"/>
                    <a:pt x="921" y="5388"/>
                  </a:cubicBezTo>
                  <a:cubicBezTo>
                    <a:pt x="142" y="5732"/>
                    <a:pt x="92" y="7027"/>
                    <a:pt x="749" y="7846"/>
                  </a:cubicBezTo>
                  <a:cubicBezTo>
                    <a:pt x="279" y="8614"/>
                    <a:pt x="568" y="10512"/>
                    <a:pt x="2408" y="10512"/>
                  </a:cubicBezTo>
                  <a:cubicBezTo>
                    <a:pt x="2628" y="10512"/>
                    <a:pt x="2871" y="10485"/>
                    <a:pt x="3136" y="10425"/>
                  </a:cubicBezTo>
                  <a:cubicBezTo>
                    <a:pt x="3243" y="11184"/>
                    <a:pt x="4026" y="11589"/>
                    <a:pt x="4941" y="11589"/>
                  </a:cubicBezTo>
                  <a:cubicBezTo>
                    <a:pt x="5760" y="11589"/>
                    <a:pt x="6684" y="11265"/>
                    <a:pt x="7324" y="10577"/>
                  </a:cubicBezTo>
                  <a:cubicBezTo>
                    <a:pt x="7388" y="10583"/>
                    <a:pt x="7451" y="10585"/>
                    <a:pt x="7513" y="10585"/>
                  </a:cubicBezTo>
                  <a:cubicBezTo>
                    <a:pt x="9283" y="10585"/>
                    <a:pt x="10078" y="8404"/>
                    <a:pt x="8740" y="7280"/>
                  </a:cubicBezTo>
                  <a:cubicBezTo>
                    <a:pt x="9407" y="7148"/>
                    <a:pt x="9933" y="5176"/>
                    <a:pt x="8497" y="4852"/>
                  </a:cubicBezTo>
                  <a:cubicBezTo>
                    <a:pt x="8770" y="4680"/>
                    <a:pt x="9225" y="3194"/>
                    <a:pt x="7900" y="2840"/>
                  </a:cubicBezTo>
                  <a:cubicBezTo>
                    <a:pt x="8335" y="2294"/>
                    <a:pt x="7890" y="1292"/>
                    <a:pt x="7040" y="1080"/>
                  </a:cubicBezTo>
                  <a:cubicBezTo>
                    <a:pt x="6973" y="583"/>
                    <a:pt x="6659" y="171"/>
                    <a:pt x="6165" y="171"/>
                  </a:cubicBezTo>
                  <a:cubicBezTo>
                    <a:pt x="5995" y="171"/>
                    <a:pt x="5804" y="220"/>
                    <a:pt x="5594" y="331"/>
                  </a:cubicBezTo>
                  <a:cubicBezTo>
                    <a:pt x="5336" y="99"/>
                    <a:pt x="5072" y="0"/>
                    <a:pt x="48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714878" y="1612552"/>
              <a:ext cx="233084" cy="242301"/>
            </a:xfrm>
            <a:custGeom>
              <a:rect b="b" l="l" r="r" t="t"/>
              <a:pathLst>
                <a:path extrusionOk="0" h="3470" w="3338">
                  <a:moveTo>
                    <a:pt x="1669" y="0"/>
                  </a:moveTo>
                  <a:cubicBezTo>
                    <a:pt x="749" y="0"/>
                    <a:pt x="0" y="779"/>
                    <a:pt x="0" y="1740"/>
                  </a:cubicBezTo>
                  <a:cubicBezTo>
                    <a:pt x="0" y="2701"/>
                    <a:pt x="749" y="3469"/>
                    <a:pt x="1669" y="3469"/>
                  </a:cubicBezTo>
                  <a:cubicBezTo>
                    <a:pt x="2589" y="3469"/>
                    <a:pt x="3338" y="2701"/>
                    <a:pt x="3338" y="1740"/>
                  </a:cubicBezTo>
                  <a:cubicBezTo>
                    <a:pt x="3338" y="779"/>
                    <a:pt x="2589" y="0"/>
                    <a:pt x="1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586326" y="1585669"/>
              <a:ext cx="257873" cy="287550"/>
            </a:xfrm>
            <a:custGeom>
              <a:rect b="b" l="l" r="r" t="t"/>
              <a:pathLst>
                <a:path extrusionOk="0" h="4118" w="3693">
                  <a:moveTo>
                    <a:pt x="1841" y="1"/>
                  </a:moveTo>
                  <a:cubicBezTo>
                    <a:pt x="830" y="1"/>
                    <a:pt x="0" y="921"/>
                    <a:pt x="0" y="2064"/>
                  </a:cubicBezTo>
                  <a:cubicBezTo>
                    <a:pt x="0" y="3197"/>
                    <a:pt x="830" y="4117"/>
                    <a:pt x="1841" y="4117"/>
                  </a:cubicBezTo>
                  <a:cubicBezTo>
                    <a:pt x="2863" y="4117"/>
                    <a:pt x="3692" y="3197"/>
                    <a:pt x="3692" y="2064"/>
                  </a:cubicBezTo>
                  <a:cubicBezTo>
                    <a:pt x="3692" y="921"/>
                    <a:pt x="2863" y="1"/>
                    <a:pt x="18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635066" y="1913369"/>
              <a:ext cx="24789" cy="24789"/>
            </a:xfrm>
            <a:custGeom>
              <a:rect b="b" l="l" r="r" t="t"/>
              <a:pathLst>
                <a:path extrusionOk="0" h="355" w="355">
                  <a:moveTo>
                    <a:pt x="172" y="1"/>
                  </a:moveTo>
                  <a:cubicBezTo>
                    <a:pt x="81" y="1"/>
                    <a:pt x="0" y="82"/>
                    <a:pt x="0" y="183"/>
                  </a:cubicBezTo>
                  <a:cubicBezTo>
                    <a:pt x="0" y="274"/>
                    <a:pt x="81" y="355"/>
                    <a:pt x="172" y="355"/>
                  </a:cubicBezTo>
                  <a:cubicBezTo>
                    <a:pt x="273" y="355"/>
                    <a:pt x="354" y="274"/>
                    <a:pt x="354" y="183"/>
                  </a:cubicBezTo>
                  <a:cubicBezTo>
                    <a:pt x="354" y="82"/>
                    <a:pt x="273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1635066" y="1940951"/>
              <a:ext cx="24789" cy="24789"/>
            </a:xfrm>
            <a:custGeom>
              <a:rect b="b" l="l" r="r" t="t"/>
              <a:pathLst>
                <a:path extrusionOk="0" h="355" w="355">
                  <a:moveTo>
                    <a:pt x="172" y="0"/>
                  </a:moveTo>
                  <a:cubicBezTo>
                    <a:pt x="81" y="0"/>
                    <a:pt x="0" y="81"/>
                    <a:pt x="0" y="182"/>
                  </a:cubicBezTo>
                  <a:cubicBezTo>
                    <a:pt x="0" y="273"/>
                    <a:pt x="81" y="354"/>
                    <a:pt x="172" y="354"/>
                  </a:cubicBezTo>
                  <a:cubicBezTo>
                    <a:pt x="273" y="354"/>
                    <a:pt x="354" y="273"/>
                    <a:pt x="354" y="182"/>
                  </a:cubicBezTo>
                  <a:cubicBezTo>
                    <a:pt x="354" y="81"/>
                    <a:pt x="273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630108" y="1971326"/>
              <a:ext cx="33936" cy="72830"/>
            </a:xfrm>
            <a:custGeom>
              <a:rect b="b" l="l" r="r" t="t"/>
              <a:pathLst>
                <a:path extrusionOk="0" h="1043" w="486">
                  <a:moveTo>
                    <a:pt x="243" y="0"/>
                  </a:moveTo>
                  <a:cubicBezTo>
                    <a:pt x="112" y="0"/>
                    <a:pt x="0" y="668"/>
                    <a:pt x="0" y="799"/>
                  </a:cubicBezTo>
                  <a:cubicBezTo>
                    <a:pt x="0" y="931"/>
                    <a:pt x="112" y="1042"/>
                    <a:pt x="243" y="1042"/>
                  </a:cubicBezTo>
                  <a:cubicBezTo>
                    <a:pt x="375" y="1042"/>
                    <a:pt x="486" y="931"/>
                    <a:pt x="486" y="799"/>
                  </a:cubicBezTo>
                  <a:cubicBezTo>
                    <a:pt x="486" y="668"/>
                    <a:pt x="375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289768" y="1928382"/>
              <a:ext cx="173102" cy="213882"/>
            </a:xfrm>
            <a:custGeom>
              <a:rect b="b" l="l" r="r" t="t"/>
              <a:pathLst>
                <a:path extrusionOk="0" h="3063" w="2479">
                  <a:moveTo>
                    <a:pt x="1378" y="0"/>
                  </a:moveTo>
                  <a:cubicBezTo>
                    <a:pt x="782" y="0"/>
                    <a:pt x="150" y="380"/>
                    <a:pt x="101" y="899"/>
                  </a:cubicBezTo>
                  <a:cubicBezTo>
                    <a:pt x="0" y="1880"/>
                    <a:pt x="678" y="2163"/>
                    <a:pt x="678" y="2163"/>
                  </a:cubicBezTo>
                  <a:lnTo>
                    <a:pt x="759" y="3063"/>
                  </a:lnTo>
                  <a:lnTo>
                    <a:pt x="2043" y="2739"/>
                  </a:lnTo>
                  <a:lnTo>
                    <a:pt x="2033" y="1829"/>
                  </a:lnTo>
                  <a:cubicBezTo>
                    <a:pt x="2033" y="1829"/>
                    <a:pt x="2478" y="1526"/>
                    <a:pt x="2448" y="1081"/>
                  </a:cubicBezTo>
                  <a:cubicBezTo>
                    <a:pt x="2415" y="303"/>
                    <a:pt x="1911" y="0"/>
                    <a:pt x="1378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2174623" y="1944443"/>
              <a:ext cx="38196" cy="57328"/>
            </a:xfrm>
            <a:custGeom>
              <a:rect b="b" l="l" r="r" t="t"/>
              <a:pathLst>
                <a:path extrusionOk="0" h="821" w="547">
                  <a:moveTo>
                    <a:pt x="284" y="1"/>
                  </a:moveTo>
                  <a:lnTo>
                    <a:pt x="1" y="749"/>
                  </a:lnTo>
                  <a:lnTo>
                    <a:pt x="425" y="820"/>
                  </a:lnTo>
                  <a:lnTo>
                    <a:pt x="547" y="52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2221966" y="1723439"/>
              <a:ext cx="26884" cy="39592"/>
            </a:xfrm>
            <a:custGeom>
              <a:rect b="b" l="l" r="r" t="t"/>
              <a:pathLst>
                <a:path extrusionOk="0" h="567" w="385">
                  <a:moveTo>
                    <a:pt x="203" y="0"/>
                  </a:moveTo>
                  <a:lnTo>
                    <a:pt x="0" y="516"/>
                  </a:lnTo>
                  <a:lnTo>
                    <a:pt x="304" y="567"/>
                  </a:lnTo>
                  <a:lnTo>
                    <a:pt x="385" y="3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264351" y="1844170"/>
              <a:ext cx="95384" cy="157601"/>
            </a:xfrm>
            <a:custGeom>
              <a:rect b="b" l="l" r="r" t="t"/>
              <a:pathLst>
                <a:path extrusionOk="0" h="2257" w="1366">
                  <a:moveTo>
                    <a:pt x="486" y="203"/>
                  </a:moveTo>
                  <a:lnTo>
                    <a:pt x="678" y="233"/>
                  </a:lnTo>
                  <a:cubicBezTo>
                    <a:pt x="971" y="284"/>
                    <a:pt x="1173" y="557"/>
                    <a:pt x="1123" y="860"/>
                  </a:cubicBezTo>
                  <a:lnTo>
                    <a:pt x="931" y="2054"/>
                  </a:lnTo>
                  <a:lnTo>
                    <a:pt x="202" y="1933"/>
                  </a:lnTo>
                  <a:lnTo>
                    <a:pt x="486" y="203"/>
                  </a:lnTo>
                  <a:close/>
                  <a:moveTo>
                    <a:pt x="334" y="1"/>
                  </a:moveTo>
                  <a:lnTo>
                    <a:pt x="0" y="2084"/>
                  </a:lnTo>
                  <a:lnTo>
                    <a:pt x="1082" y="2256"/>
                  </a:lnTo>
                  <a:lnTo>
                    <a:pt x="1305" y="881"/>
                  </a:lnTo>
                  <a:cubicBezTo>
                    <a:pt x="1366" y="496"/>
                    <a:pt x="1103" y="122"/>
                    <a:pt x="708" y="51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250874" y="1560950"/>
              <a:ext cx="62984" cy="208435"/>
            </a:xfrm>
            <a:custGeom>
              <a:rect b="b" l="l" r="r" t="t"/>
              <a:pathLst>
                <a:path extrusionOk="0" h="2985" w="902">
                  <a:moveTo>
                    <a:pt x="476" y="1"/>
                  </a:moveTo>
                  <a:lnTo>
                    <a:pt x="1" y="2914"/>
                  </a:lnTo>
                  <a:lnTo>
                    <a:pt x="426" y="2985"/>
                  </a:lnTo>
                  <a:lnTo>
                    <a:pt x="901" y="72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248081" y="1480439"/>
              <a:ext cx="93290" cy="219049"/>
            </a:xfrm>
            <a:custGeom>
              <a:rect b="b" l="l" r="r" t="t"/>
              <a:pathLst>
                <a:path extrusionOk="0" h="3137" w="1336">
                  <a:moveTo>
                    <a:pt x="486" y="1"/>
                  </a:moveTo>
                  <a:lnTo>
                    <a:pt x="1" y="3005"/>
                  </a:lnTo>
                  <a:lnTo>
                    <a:pt x="850" y="3136"/>
                  </a:lnTo>
                  <a:lnTo>
                    <a:pt x="1336" y="132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192987" y="1713523"/>
              <a:ext cx="276238" cy="372250"/>
            </a:xfrm>
            <a:custGeom>
              <a:rect b="b" l="l" r="r" t="t"/>
              <a:pathLst>
                <a:path extrusionOk="0" h="5331" w="3956">
                  <a:moveTo>
                    <a:pt x="729" y="1"/>
                  </a:moveTo>
                  <a:lnTo>
                    <a:pt x="51" y="4147"/>
                  </a:lnTo>
                  <a:cubicBezTo>
                    <a:pt x="1" y="4441"/>
                    <a:pt x="203" y="4714"/>
                    <a:pt x="496" y="4754"/>
                  </a:cubicBezTo>
                  <a:lnTo>
                    <a:pt x="1144" y="4866"/>
                  </a:lnTo>
                  <a:cubicBezTo>
                    <a:pt x="1177" y="4697"/>
                    <a:pt x="1323" y="4578"/>
                    <a:pt x="1482" y="4578"/>
                  </a:cubicBezTo>
                  <a:cubicBezTo>
                    <a:pt x="1514" y="4578"/>
                    <a:pt x="1546" y="4582"/>
                    <a:pt x="1578" y="4592"/>
                  </a:cubicBezTo>
                  <a:lnTo>
                    <a:pt x="3743" y="5331"/>
                  </a:lnTo>
                  <a:lnTo>
                    <a:pt x="3955" y="4026"/>
                  </a:lnTo>
                  <a:lnTo>
                    <a:pt x="1427" y="3166"/>
                  </a:lnTo>
                  <a:lnTo>
                    <a:pt x="1912" y="193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2243822" y="1721972"/>
              <a:ext cx="82746" cy="331331"/>
            </a:xfrm>
            <a:custGeom>
              <a:rect b="b" l="l" r="r" t="t"/>
              <a:pathLst>
                <a:path extrusionOk="0" h="4745" w="1185">
                  <a:moveTo>
                    <a:pt x="770" y="1"/>
                  </a:moveTo>
                  <a:lnTo>
                    <a:pt x="1" y="4674"/>
                  </a:lnTo>
                  <a:lnTo>
                    <a:pt x="426" y="4745"/>
                  </a:lnTo>
                  <a:lnTo>
                    <a:pt x="1184" y="62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212050" y="1791241"/>
              <a:ext cx="42455" cy="118497"/>
            </a:xfrm>
            <a:custGeom>
              <a:rect b="b" l="l" r="r" t="t"/>
              <a:pathLst>
                <a:path extrusionOk="0" h="1697" w="608">
                  <a:moveTo>
                    <a:pt x="274" y="0"/>
                  </a:moveTo>
                  <a:lnTo>
                    <a:pt x="1" y="1689"/>
                  </a:lnTo>
                  <a:cubicBezTo>
                    <a:pt x="23" y="1694"/>
                    <a:pt x="45" y="1696"/>
                    <a:pt x="67" y="1696"/>
                  </a:cubicBezTo>
                  <a:cubicBezTo>
                    <a:pt x="235" y="1696"/>
                    <a:pt x="389" y="1566"/>
                    <a:pt x="415" y="1396"/>
                  </a:cubicBezTo>
                  <a:lnTo>
                    <a:pt x="577" y="415"/>
                  </a:lnTo>
                  <a:cubicBezTo>
                    <a:pt x="608" y="213"/>
                    <a:pt x="476" y="31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2437384" y="1979705"/>
              <a:ext cx="33238" cy="106068"/>
            </a:xfrm>
            <a:custGeom>
              <a:rect b="b" l="l" r="r" t="t"/>
              <a:pathLst>
                <a:path extrusionOk="0" h="1519" w="476">
                  <a:moveTo>
                    <a:pt x="343" y="0"/>
                  </a:moveTo>
                  <a:cubicBezTo>
                    <a:pt x="282" y="0"/>
                    <a:pt x="232" y="39"/>
                    <a:pt x="223" y="103"/>
                  </a:cubicBezTo>
                  <a:lnTo>
                    <a:pt x="0" y="1448"/>
                  </a:lnTo>
                  <a:lnTo>
                    <a:pt x="243" y="1519"/>
                  </a:lnTo>
                  <a:lnTo>
                    <a:pt x="465" y="143"/>
                  </a:lnTo>
                  <a:cubicBezTo>
                    <a:pt x="476" y="72"/>
                    <a:pt x="435" y="12"/>
                    <a:pt x="364" y="2"/>
                  </a:cubicBezTo>
                  <a:cubicBezTo>
                    <a:pt x="357" y="1"/>
                    <a:pt x="350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91863" y="1955475"/>
              <a:ext cx="149780" cy="106627"/>
            </a:xfrm>
            <a:custGeom>
              <a:rect b="b" l="l" r="r" t="t"/>
              <a:pathLst>
                <a:path extrusionOk="0" h="1527" w="2145">
                  <a:moveTo>
                    <a:pt x="251" y="0"/>
                  </a:moveTo>
                  <a:cubicBezTo>
                    <a:pt x="190" y="0"/>
                    <a:pt x="131" y="46"/>
                    <a:pt x="122" y="106"/>
                  </a:cubicBezTo>
                  <a:lnTo>
                    <a:pt x="11" y="763"/>
                  </a:lnTo>
                  <a:cubicBezTo>
                    <a:pt x="1" y="824"/>
                    <a:pt x="41" y="885"/>
                    <a:pt x="102" y="905"/>
                  </a:cubicBezTo>
                  <a:lnTo>
                    <a:pt x="1872" y="1522"/>
                  </a:lnTo>
                  <a:cubicBezTo>
                    <a:pt x="1882" y="1525"/>
                    <a:pt x="1893" y="1526"/>
                    <a:pt x="1904" y="1526"/>
                  </a:cubicBezTo>
                  <a:cubicBezTo>
                    <a:pt x="1965" y="1526"/>
                    <a:pt x="2025" y="1481"/>
                    <a:pt x="2034" y="1421"/>
                  </a:cubicBezTo>
                  <a:lnTo>
                    <a:pt x="2135" y="763"/>
                  </a:lnTo>
                  <a:cubicBezTo>
                    <a:pt x="2145" y="703"/>
                    <a:pt x="2115" y="642"/>
                    <a:pt x="2054" y="622"/>
                  </a:cubicBezTo>
                  <a:lnTo>
                    <a:pt x="284" y="5"/>
                  </a:lnTo>
                  <a:cubicBezTo>
                    <a:pt x="273" y="2"/>
                    <a:pt x="262" y="0"/>
                    <a:pt x="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8404" y="1930477"/>
              <a:ext cx="32540" cy="21856"/>
            </a:xfrm>
            <a:custGeom>
              <a:rect b="b" l="l" r="r" t="t"/>
              <a:pathLst>
                <a:path extrusionOk="0" h="313" w="466">
                  <a:moveTo>
                    <a:pt x="89" y="1"/>
                  </a:moveTo>
                  <a:cubicBezTo>
                    <a:pt x="61" y="1"/>
                    <a:pt x="36" y="17"/>
                    <a:pt x="21" y="39"/>
                  </a:cubicBezTo>
                  <a:cubicBezTo>
                    <a:pt x="1" y="80"/>
                    <a:pt x="11" y="120"/>
                    <a:pt x="51" y="140"/>
                  </a:cubicBezTo>
                  <a:lnTo>
                    <a:pt x="345" y="302"/>
                  </a:lnTo>
                  <a:cubicBezTo>
                    <a:pt x="355" y="309"/>
                    <a:pt x="367" y="312"/>
                    <a:pt x="380" y="312"/>
                  </a:cubicBezTo>
                  <a:cubicBezTo>
                    <a:pt x="405" y="312"/>
                    <a:pt x="432" y="299"/>
                    <a:pt x="446" y="272"/>
                  </a:cubicBezTo>
                  <a:cubicBezTo>
                    <a:pt x="466" y="231"/>
                    <a:pt x="456" y="191"/>
                    <a:pt x="415" y="171"/>
                  </a:cubicBezTo>
                  <a:lnTo>
                    <a:pt x="122" y="9"/>
                  </a:lnTo>
                  <a:cubicBezTo>
                    <a:pt x="111" y="3"/>
                    <a:pt x="99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16310" y="1945350"/>
              <a:ext cx="31841" cy="21786"/>
            </a:xfrm>
            <a:custGeom>
              <a:rect b="b" l="l" r="r" t="t"/>
              <a:pathLst>
                <a:path extrusionOk="0" h="312" w="456">
                  <a:moveTo>
                    <a:pt x="88" y="0"/>
                  </a:moveTo>
                  <a:cubicBezTo>
                    <a:pt x="60" y="0"/>
                    <a:pt x="35" y="17"/>
                    <a:pt x="21" y="39"/>
                  </a:cubicBezTo>
                  <a:cubicBezTo>
                    <a:pt x="0" y="79"/>
                    <a:pt x="10" y="119"/>
                    <a:pt x="51" y="140"/>
                  </a:cubicBezTo>
                  <a:lnTo>
                    <a:pt x="334" y="302"/>
                  </a:lnTo>
                  <a:cubicBezTo>
                    <a:pt x="348" y="308"/>
                    <a:pt x="362" y="312"/>
                    <a:pt x="376" y="312"/>
                  </a:cubicBezTo>
                  <a:cubicBezTo>
                    <a:pt x="404" y="312"/>
                    <a:pt x="429" y="298"/>
                    <a:pt x="435" y="271"/>
                  </a:cubicBezTo>
                  <a:cubicBezTo>
                    <a:pt x="456" y="231"/>
                    <a:pt x="445" y="190"/>
                    <a:pt x="405" y="170"/>
                  </a:cubicBezTo>
                  <a:lnTo>
                    <a:pt x="122" y="8"/>
                  </a:lnTo>
                  <a:cubicBezTo>
                    <a:pt x="110" y="3"/>
                    <a:pt x="99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213447" y="1960154"/>
              <a:ext cx="32609" cy="21716"/>
            </a:xfrm>
            <a:custGeom>
              <a:rect b="b" l="l" r="r" t="t"/>
              <a:pathLst>
                <a:path extrusionOk="0" h="311" w="467">
                  <a:moveTo>
                    <a:pt x="93" y="0"/>
                  </a:moveTo>
                  <a:cubicBezTo>
                    <a:pt x="66" y="0"/>
                    <a:pt x="36" y="17"/>
                    <a:pt x="21" y="39"/>
                  </a:cubicBezTo>
                  <a:cubicBezTo>
                    <a:pt x="1" y="79"/>
                    <a:pt x="21" y="120"/>
                    <a:pt x="51" y="140"/>
                  </a:cubicBezTo>
                  <a:lnTo>
                    <a:pt x="345" y="302"/>
                  </a:lnTo>
                  <a:cubicBezTo>
                    <a:pt x="356" y="308"/>
                    <a:pt x="367" y="310"/>
                    <a:pt x="378" y="310"/>
                  </a:cubicBezTo>
                  <a:cubicBezTo>
                    <a:pt x="406" y="310"/>
                    <a:pt x="431" y="293"/>
                    <a:pt x="446" y="272"/>
                  </a:cubicBezTo>
                  <a:cubicBezTo>
                    <a:pt x="466" y="231"/>
                    <a:pt x="456" y="191"/>
                    <a:pt x="416" y="170"/>
                  </a:cubicBezTo>
                  <a:lnTo>
                    <a:pt x="122" y="9"/>
                  </a:lnTo>
                  <a:cubicBezTo>
                    <a:pt x="114" y="3"/>
                    <a:pt x="104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2211352" y="1974957"/>
              <a:ext cx="32540" cy="21716"/>
            </a:xfrm>
            <a:custGeom>
              <a:rect b="b" l="l" r="r" t="t"/>
              <a:pathLst>
                <a:path extrusionOk="0" h="311" w="466">
                  <a:moveTo>
                    <a:pt x="88" y="1"/>
                  </a:moveTo>
                  <a:cubicBezTo>
                    <a:pt x="60" y="1"/>
                    <a:pt x="35" y="17"/>
                    <a:pt x="21" y="39"/>
                  </a:cubicBezTo>
                  <a:cubicBezTo>
                    <a:pt x="1" y="80"/>
                    <a:pt x="11" y="120"/>
                    <a:pt x="51" y="140"/>
                  </a:cubicBezTo>
                  <a:lnTo>
                    <a:pt x="344" y="302"/>
                  </a:lnTo>
                  <a:cubicBezTo>
                    <a:pt x="353" y="308"/>
                    <a:pt x="363" y="310"/>
                    <a:pt x="374" y="310"/>
                  </a:cubicBezTo>
                  <a:cubicBezTo>
                    <a:pt x="401" y="310"/>
                    <a:pt x="431" y="294"/>
                    <a:pt x="446" y="272"/>
                  </a:cubicBezTo>
                  <a:cubicBezTo>
                    <a:pt x="466" y="232"/>
                    <a:pt x="446" y="191"/>
                    <a:pt x="415" y="171"/>
                  </a:cubicBezTo>
                  <a:lnTo>
                    <a:pt x="122" y="9"/>
                  </a:ln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2208559" y="1989830"/>
              <a:ext cx="32540" cy="21647"/>
            </a:xfrm>
            <a:custGeom>
              <a:rect b="b" l="l" r="r" t="t"/>
              <a:pathLst>
                <a:path extrusionOk="0" h="310" w="466">
                  <a:moveTo>
                    <a:pt x="92" y="0"/>
                  </a:moveTo>
                  <a:cubicBezTo>
                    <a:pt x="65" y="0"/>
                    <a:pt x="35" y="17"/>
                    <a:pt x="20" y="39"/>
                  </a:cubicBezTo>
                  <a:cubicBezTo>
                    <a:pt x="0" y="79"/>
                    <a:pt x="20" y="120"/>
                    <a:pt x="51" y="140"/>
                  </a:cubicBezTo>
                  <a:lnTo>
                    <a:pt x="344" y="302"/>
                  </a:lnTo>
                  <a:cubicBezTo>
                    <a:pt x="355" y="307"/>
                    <a:pt x="367" y="310"/>
                    <a:pt x="377" y="310"/>
                  </a:cubicBezTo>
                  <a:cubicBezTo>
                    <a:pt x="405" y="310"/>
                    <a:pt x="431" y="293"/>
                    <a:pt x="445" y="271"/>
                  </a:cubicBezTo>
                  <a:cubicBezTo>
                    <a:pt x="465" y="231"/>
                    <a:pt x="455" y="190"/>
                    <a:pt x="415" y="170"/>
                  </a:cubicBezTo>
                  <a:lnTo>
                    <a:pt x="121" y="8"/>
                  </a:lnTo>
                  <a:cubicBezTo>
                    <a:pt x="113" y="3"/>
                    <a:pt x="103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277758" y="1503761"/>
              <a:ext cx="59353" cy="9985"/>
            </a:xfrm>
            <a:custGeom>
              <a:rect b="b" l="l" r="r" t="t"/>
              <a:pathLst>
                <a:path extrusionOk="0" fill="none" h="143" w="850">
                  <a:moveTo>
                    <a:pt x="0" y="1"/>
                  </a:moveTo>
                  <a:lnTo>
                    <a:pt x="850" y="142"/>
                  </a:lnTo>
                </a:path>
              </a:pathLst>
            </a:custGeom>
            <a:noFill/>
            <a:ln cap="flat" cmpd="sng" w="2275">
              <a:solidFill>
                <a:schemeClr val="lt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2252341" y="1659826"/>
              <a:ext cx="59353" cy="9985"/>
            </a:xfrm>
            <a:custGeom>
              <a:rect b="b" l="l" r="r" t="t"/>
              <a:pathLst>
                <a:path extrusionOk="0" fill="none" h="143" w="850">
                  <a:moveTo>
                    <a:pt x="0" y="1"/>
                  </a:moveTo>
                  <a:lnTo>
                    <a:pt x="850" y="143"/>
                  </a:lnTo>
                </a:path>
              </a:pathLst>
            </a:custGeom>
            <a:noFill/>
            <a:ln cap="flat" cmpd="sng" w="2275">
              <a:solidFill>
                <a:schemeClr val="lt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2335226" y="1939136"/>
              <a:ext cx="119475" cy="88541"/>
            </a:xfrm>
            <a:custGeom>
              <a:rect b="b" l="l" r="r" t="t"/>
              <a:pathLst>
                <a:path extrusionOk="0" h="1268" w="1711">
                  <a:moveTo>
                    <a:pt x="550" y="0"/>
                  </a:moveTo>
                  <a:cubicBezTo>
                    <a:pt x="361" y="0"/>
                    <a:pt x="220" y="60"/>
                    <a:pt x="199" y="219"/>
                  </a:cubicBezTo>
                  <a:cubicBezTo>
                    <a:pt x="0" y="710"/>
                    <a:pt x="175" y="1020"/>
                    <a:pt x="368" y="1020"/>
                  </a:cubicBezTo>
                  <a:cubicBezTo>
                    <a:pt x="446" y="1020"/>
                    <a:pt x="527" y="970"/>
                    <a:pt x="588" y="860"/>
                  </a:cubicBezTo>
                  <a:lnTo>
                    <a:pt x="588" y="860"/>
                  </a:lnTo>
                  <a:cubicBezTo>
                    <a:pt x="627" y="1042"/>
                    <a:pt x="751" y="1138"/>
                    <a:pt x="879" y="1138"/>
                  </a:cubicBezTo>
                  <a:cubicBezTo>
                    <a:pt x="972" y="1138"/>
                    <a:pt x="1067" y="1087"/>
                    <a:pt x="1132" y="980"/>
                  </a:cubicBezTo>
                  <a:lnTo>
                    <a:pt x="1132" y="980"/>
                  </a:lnTo>
                  <a:cubicBezTo>
                    <a:pt x="1160" y="1158"/>
                    <a:pt x="1263" y="1268"/>
                    <a:pt x="1373" y="1268"/>
                  </a:cubicBezTo>
                  <a:cubicBezTo>
                    <a:pt x="1532" y="1268"/>
                    <a:pt x="1705" y="1043"/>
                    <a:pt x="1696" y="471"/>
                  </a:cubicBezTo>
                  <a:cubicBezTo>
                    <a:pt x="1710" y="336"/>
                    <a:pt x="998" y="0"/>
                    <a:pt x="550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2414759" y="1974818"/>
              <a:ext cx="5028" cy="35403"/>
            </a:xfrm>
            <a:custGeom>
              <a:rect b="b" l="l" r="r" t="t"/>
              <a:pathLst>
                <a:path extrusionOk="0" fill="none" h="507" w="72">
                  <a:moveTo>
                    <a:pt x="71" y="1"/>
                  </a:moveTo>
                  <a:lnTo>
                    <a:pt x="1" y="507"/>
                  </a:lnTo>
                </a:path>
              </a:pathLst>
            </a:custGeom>
            <a:noFill/>
            <a:ln cap="flat" cmpd="sng" w="2275">
              <a:solidFill>
                <a:srgbClr val="4A2100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2377332" y="1967067"/>
              <a:ext cx="5726" cy="35403"/>
            </a:xfrm>
            <a:custGeom>
              <a:rect b="b" l="l" r="r" t="t"/>
              <a:pathLst>
                <a:path extrusionOk="0" fill="none" h="507" w="82">
                  <a:moveTo>
                    <a:pt x="81" y="1"/>
                  </a:moveTo>
                  <a:lnTo>
                    <a:pt x="0" y="506"/>
                  </a:lnTo>
                </a:path>
              </a:pathLst>
            </a:custGeom>
            <a:noFill/>
            <a:ln cap="flat" cmpd="sng" w="2275">
              <a:solidFill>
                <a:srgbClr val="4A2100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2289768" y="1890675"/>
              <a:ext cx="52720" cy="75065"/>
            </a:xfrm>
            <a:custGeom>
              <a:rect b="b" l="l" r="r" t="t"/>
              <a:pathLst>
                <a:path extrusionOk="0" h="1075" w="755">
                  <a:moveTo>
                    <a:pt x="453" y="0"/>
                  </a:moveTo>
                  <a:cubicBezTo>
                    <a:pt x="319" y="0"/>
                    <a:pt x="171" y="129"/>
                    <a:pt x="112" y="366"/>
                  </a:cubicBezTo>
                  <a:cubicBezTo>
                    <a:pt x="0" y="800"/>
                    <a:pt x="171" y="1075"/>
                    <a:pt x="358" y="1075"/>
                  </a:cubicBezTo>
                  <a:cubicBezTo>
                    <a:pt x="493" y="1075"/>
                    <a:pt x="637" y="931"/>
                    <a:pt x="688" y="599"/>
                  </a:cubicBezTo>
                  <a:cubicBezTo>
                    <a:pt x="755" y="189"/>
                    <a:pt x="615" y="0"/>
                    <a:pt x="453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2284112" y="1974119"/>
              <a:ext cx="129739" cy="112352"/>
            </a:xfrm>
            <a:custGeom>
              <a:rect b="b" l="l" r="r" t="t"/>
              <a:pathLst>
                <a:path extrusionOk="0" h="1609" w="1858">
                  <a:moveTo>
                    <a:pt x="445" y="1"/>
                  </a:moveTo>
                  <a:cubicBezTo>
                    <a:pt x="122" y="1"/>
                    <a:pt x="0" y="911"/>
                    <a:pt x="486" y="1285"/>
                  </a:cubicBezTo>
                  <a:lnTo>
                    <a:pt x="1791" y="1609"/>
                  </a:lnTo>
                  <a:cubicBezTo>
                    <a:pt x="1791" y="1609"/>
                    <a:pt x="1858" y="839"/>
                    <a:pt x="884" y="839"/>
                  </a:cubicBezTo>
                  <a:cubicBezTo>
                    <a:pt x="860" y="839"/>
                    <a:pt x="835" y="839"/>
                    <a:pt x="809" y="840"/>
                  </a:cubicBezTo>
                  <a:cubicBezTo>
                    <a:pt x="698" y="264"/>
                    <a:pt x="759" y="1"/>
                    <a:pt x="445" y="1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909767" y="2079349"/>
              <a:ext cx="536834" cy="448362"/>
            </a:xfrm>
            <a:custGeom>
              <a:rect b="b" l="l" r="r" t="t"/>
              <a:pathLst>
                <a:path extrusionOk="0" h="6421" w="7688">
                  <a:moveTo>
                    <a:pt x="6120" y="1"/>
                  </a:moveTo>
                  <a:lnTo>
                    <a:pt x="5584" y="3976"/>
                  </a:lnTo>
                  <a:cubicBezTo>
                    <a:pt x="5584" y="3976"/>
                    <a:pt x="2823" y="527"/>
                    <a:pt x="1619" y="304"/>
                  </a:cubicBezTo>
                  <a:cubicBezTo>
                    <a:pt x="1542" y="290"/>
                    <a:pt x="1474" y="283"/>
                    <a:pt x="1413" y="283"/>
                  </a:cubicBezTo>
                  <a:cubicBezTo>
                    <a:pt x="659" y="283"/>
                    <a:pt x="983" y="1328"/>
                    <a:pt x="1" y="2226"/>
                  </a:cubicBezTo>
                  <a:cubicBezTo>
                    <a:pt x="1" y="2226"/>
                    <a:pt x="4588" y="6420"/>
                    <a:pt x="6412" y="6420"/>
                  </a:cubicBezTo>
                  <a:cubicBezTo>
                    <a:pt x="6717" y="6420"/>
                    <a:pt x="6945" y="6303"/>
                    <a:pt x="7061" y="6029"/>
                  </a:cubicBezTo>
                  <a:cubicBezTo>
                    <a:pt x="7688" y="4552"/>
                    <a:pt x="7485" y="233"/>
                    <a:pt x="7485" y="233"/>
                  </a:cubicBezTo>
                  <a:lnTo>
                    <a:pt x="6120" y="1"/>
                  </a:ln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297519" y="2356914"/>
              <a:ext cx="2165" cy="50904"/>
            </a:xfrm>
            <a:custGeom>
              <a:rect b="b" l="l" r="r" t="t"/>
              <a:pathLst>
                <a:path extrusionOk="0" fill="none" h="729" w="31">
                  <a:moveTo>
                    <a:pt x="31" y="1"/>
                  </a:moveTo>
                  <a:lnTo>
                    <a:pt x="1" y="729"/>
                  </a:ln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1460636" y="2998908"/>
              <a:ext cx="788213" cy="1135744"/>
            </a:xfrm>
            <a:custGeom>
              <a:rect b="b" l="l" r="r" t="t"/>
              <a:pathLst>
                <a:path extrusionOk="0" h="16265" w="11288">
                  <a:moveTo>
                    <a:pt x="1811" y="1"/>
                  </a:moveTo>
                  <a:cubicBezTo>
                    <a:pt x="0" y="3308"/>
                    <a:pt x="971" y="5432"/>
                    <a:pt x="870" y="9286"/>
                  </a:cubicBezTo>
                  <a:cubicBezTo>
                    <a:pt x="809" y="11440"/>
                    <a:pt x="678" y="13807"/>
                    <a:pt x="799" y="16264"/>
                  </a:cubicBezTo>
                  <a:cubicBezTo>
                    <a:pt x="11288" y="9356"/>
                    <a:pt x="3156" y="982"/>
                    <a:pt x="3156" y="982"/>
                  </a:cubicBezTo>
                  <a:lnTo>
                    <a:pt x="1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189426" y="2935574"/>
              <a:ext cx="705607" cy="1392570"/>
            </a:xfrm>
            <a:custGeom>
              <a:rect b="b" l="l" r="r" t="t"/>
              <a:pathLst>
                <a:path extrusionOk="0" h="19943" w="10105">
                  <a:moveTo>
                    <a:pt x="9644" y="0"/>
                  </a:moveTo>
                  <a:cubicBezTo>
                    <a:pt x="8433" y="0"/>
                    <a:pt x="7579" y="773"/>
                    <a:pt x="6367" y="773"/>
                  </a:cubicBezTo>
                  <a:cubicBezTo>
                    <a:pt x="6220" y="773"/>
                    <a:pt x="6067" y="761"/>
                    <a:pt x="5907" y="736"/>
                  </a:cubicBezTo>
                  <a:cubicBezTo>
                    <a:pt x="5523" y="2667"/>
                    <a:pt x="4602" y="7846"/>
                    <a:pt x="4724" y="10375"/>
                  </a:cubicBezTo>
                  <a:cubicBezTo>
                    <a:pt x="1315" y="12893"/>
                    <a:pt x="182" y="19032"/>
                    <a:pt x="0" y="19619"/>
                  </a:cubicBezTo>
                  <a:cubicBezTo>
                    <a:pt x="223" y="19730"/>
                    <a:pt x="223" y="19720"/>
                    <a:pt x="536" y="19811"/>
                  </a:cubicBezTo>
                  <a:cubicBezTo>
                    <a:pt x="830" y="19902"/>
                    <a:pt x="931" y="19912"/>
                    <a:pt x="1184" y="19943"/>
                  </a:cubicBezTo>
                  <a:cubicBezTo>
                    <a:pt x="5998" y="12923"/>
                    <a:pt x="6888" y="12559"/>
                    <a:pt x="7404" y="11123"/>
                  </a:cubicBezTo>
                  <a:cubicBezTo>
                    <a:pt x="9255" y="6956"/>
                    <a:pt x="9649" y="1788"/>
                    <a:pt x="10104" y="38"/>
                  </a:cubicBezTo>
                  <a:cubicBezTo>
                    <a:pt x="9945" y="12"/>
                    <a:pt x="9792" y="0"/>
                    <a:pt x="9644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149136" y="4360823"/>
              <a:ext cx="317925" cy="152643"/>
            </a:xfrm>
            <a:custGeom>
              <a:rect b="b" l="l" r="r" t="t"/>
              <a:pathLst>
                <a:path extrusionOk="0" h="2186" w="4553">
                  <a:moveTo>
                    <a:pt x="852" y="1"/>
                  </a:moveTo>
                  <a:cubicBezTo>
                    <a:pt x="575" y="1"/>
                    <a:pt x="302" y="93"/>
                    <a:pt x="31" y="321"/>
                  </a:cubicBezTo>
                  <a:cubicBezTo>
                    <a:pt x="1" y="543"/>
                    <a:pt x="233" y="2030"/>
                    <a:pt x="233" y="2030"/>
                  </a:cubicBezTo>
                  <a:lnTo>
                    <a:pt x="516" y="2091"/>
                  </a:lnTo>
                  <a:lnTo>
                    <a:pt x="618" y="786"/>
                  </a:lnTo>
                  <a:cubicBezTo>
                    <a:pt x="618" y="786"/>
                    <a:pt x="1831" y="1969"/>
                    <a:pt x="2327" y="2091"/>
                  </a:cubicBezTo>
                  <a:cubicBezTo>
                    <a:pt x="2579" y="2156"/>
                    <a:pt x="2836" y="2185"/>
                    <a:pt x="3097" y="2185"/>
                  </a:cubicBezTo>
                  <a:cubicBezTo>
                    <a:pt x="3558" y="2185"/>
                    <a:pt x="4030" y="2095"/>
                    <a:pt x="4502" y="1959"/>
                  </a:cubicBezTo>
                  <a:cubicBezTo>
                    <a:pt x="4522" y="1817"/>
                    <a:pt x="4532" y="1676"/>
                    <a:pt x="4552" y="1544"/>
                  </a:cubicBezTo>
                  <a:lnTo>
                    <a:pt x="4552" y="1544"/>
                  </a:lnTo>
                  <a:cubicBezTo>
                    <a:pt x="4538" y="1545"/>
                    <a:pt x="4524" y="1545"/>
                    <a:pt x="4511" y="1545"/>
                  </a:cubicBezTo>
                  <a:cubicBezTo>
                    <a:pt x="3175" y="1545"/>
                    <a:pt x="1986" y="1"/>
                    <a:pt x="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156887" y="4194773"/>
              <a:ext cx="274143" cy="283081"/>
            </a:xfrm>
            <a:custGeom>
              <a:rect b="b" l="l" r="r" t="t"/>
              <a:pathLst>
                <a:path extrusionOk="0" h="4054" w="3926">
                  <a:moveTo>
                    <a:pt x="2195" y="0"/>
                  </a:moveTo>
                  <a:cubicBezTo>
                    <a:pt x="1849" y="0"/>
                    <a:pt x="1275" y="254"/>
                    <a:pt x="962" y="254"/>
                  </a:cubicBezTo>
                  <a:cubicBezTo>
                    <a:pt x="910" y="254"/>
                    <a:pt x="866" y="247"/>
                    <a:pt x="830" y="231"/>
                  </a:cubicBezTo>
                  <a:cubicBezTo>
                    <a:pt x="658" y="686"/>
                    <a:pt x="244" y="1313"/>
                    <a:pt x="92" y="1879"/>
                  </a:cubicBezTo>
                  <a:cubicBezTo>
                    <a:pt x="1" y="2243"/>
                    <a:pt x="234" y="2577"/>
                    <a:pt x="598" y="2587"/>
                  </a:cubicBezTo>
                  <a:cubicBezTo>
                    <a:pt x="1781" y="2618"/>
                    <a:pt x="1943" y="4003"/>
                    <a:pt x="2277" y="4054"/>
                  </a:cubicBezTo>
                  <a:cubicBezTo>
                    <a:pt x="2600" y="3376"/>
                    <a:pt x="3157" y="3235"/>
                    <a:pt x="3925" y="3123"/>
                  </a:cubicBezTo>
                  <a:cubicBezTo>
                    <a:pt x="3804" y="3073"/>
                    <a:pt x="2125" y="1728"/>
                    <a:pt x="2469" y="150"/>
                  </a:cubicBezTo>
                  <a:cubicBezTo>
                    <a:pt x="2433" y="40"/>
                    <a:pt x="2332" y="0"/>
                    <a:pt x="2195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1315116" y="4391617"/>
              <a:ext cx="152643" cy="94197"/>
            </a:xfrm>
            <a:custGeom>
              <a:rect b="b" l="l" r="r" t="t"/>
              <a:pathLst>
                <a:path extrusionOk="0" h="1349" w="2186">
                  <a:moveTo>
                    <a:pt x="1457" y="1"/>
                  </a:moveTo>
                  <a:cubicBezTo>
                    <a:pt x="698" y="112"/>
                    <a:pt x="334" y="557"/>
                    <a:pt x="0" y="1235"/>
                  </a:cubicBezTo>
                  <a:cubicBezTo>
                    <a:pt x="321" y="1303"/>
                    <a:pt x="642" y="1348"/>
                    <a:pt x="964" y="1348"/>
                  </a:cubicBezTo>
                  <a:cubicBezTo>
                    <a:pt x="1364" y="1348"/>
                    <a:pt x="1766" y="1278"/>
                    <a:pt x="2175" y="1093"/>
                  </a:cubicBezTo>
                  <a:cubicBezTo>
                    <a:pt x="2185" y="486"/>
                    <a:pt x="1973" y="254"/>
                    <a:pt x="1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1202833" y="4285689"/>
              <a:ext cx="150478" cy="126527"/>
            </a:xfrm>
            <a:custGeom>
              <a:rect b="b" l="l" r="r" t="t"/>
              <a:pathLst>
                <a:path extrusionOk="0" h="1812" w="2155">
                  <a:moveTo>
                    <a:pt x="2043" y="1"/>
                  </a:moveTo>
                  <a:cubicBezTo>
                    <a:pt x="2043" y="1"/>
                    <a:pt x="486" y="527"/>
                    <a:pt x="0" y="1811"/>
                  </a:cubicBezTo>
                  <a:cubicBezTo>
                    <a:pt x="54" y="1805"/>
                    <a:pt x="121" y="1802"/>
                    <a:pt x="185" y="1802"/>
                  </a:cubicBezTo>
                  <a:cubicBezTo>
                    <a:pt x="314" y="1802"/>
                    <a:pt x="435" y="1811"/>
                    <a:pt x="435" y="1811"/>
                  </a:cubicBezTo>
                  <a:cubicBezTo>
                    <a:pt x="435" y="1811"/>
                    <a:pt x="1426" y="456"/>
                    <a:pt x="2155" y="426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1151231" y="4382470"/>
              <a:ext cx="312967" cy="142029"/>
            </a:xfrm>
            <a:custGeom>
              <a:rect b="b" l="l" r="r" t="t"/>
              <a:pathLst>
                <a:path extrusionOk="0" fill="none" h="2034" w="4482">
                  <a:moveTo>
                    <a:pt x="1" y="11"/>
                  </a:moveTo>
                  <a:cubicBezTo>
                    <a:pt x="608" y="0"/>
                    <a:pt x="1316" y="395"/>
                    <a:pt x="1559" y="779"/>
                  </a:cubicBezTo>
                  <a:cubicBezTo>
                    <a:pt x="2337" y="2033"/>
                    <a:pt x="3238" y="1720"/>
                    <a:pt x="4482" y="1427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201436" y="3615484"/>
              <a:ext cx="225403" cy="678793"/>
            </a:xfrm>
            <a:custGeom>
              <a:rect b="b" l="l" r="r" t="t"/>
              <a:pathLst>
                <a:path extrusionOk="0" h="9721" w="3228">
                  <a:moveTo>
                    <a:pt x="466" y="0"/>
                  </a:moveTo>
                  <a:cubicBezTo>
                    <a:pt x="143" y="1042"/>
                    <a:pt x="112" y="1902"/>
                    <a:pt x="82" y="2509"/>
                  </a:cubicBezTo>
                  <a:cubicBezTo>
                    <a:pt x="1" y="4056"/>
                    <a:pt x="183" y="5017"/>
                    <a:pt x="628" y="7364"/>
                  </a:cubicBezTo>
                  <a:cubicBezTo>
                    <a:pt x="851" y="8557"/>
                    <a:pt x="1043" y="9073"/>
                    <a:pt x="1093" y="9670"/>
                  </a:cubicBezTo>
                  <a:cubicBezTo>
                    <a:pt x="1346" y="9720"/>
                    <a:pt x="1356" y="9710"/>
                    <a:pt x="1690" y="9720"/>
                  </a:cubicBezTo>
                  <a:cubicBezTo>
                    <a:pt x="2004" y="9720"/>
                    <a:pt x="2115" y="9710"/>
                    <a:pt x="2358" y="9680"/>
                  </a:cubicBezTo>
                  <a:cubicBezTo>
                    <a:pt x="2964" y="1851"/>
                    <a:pt x="3207" y="1315"/>
                    <a:pt x="3227" y="203"/>
                  </a:cubicBezTo>
                  <a:cubicBezTo>
                    <a:pt x="2297" y="162"/>
                    <a:pt x="1377" y="102"/>
                    <a:pt x="466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221267" y="4336104"/>
              <a:ext cx="328469" cy="153132"/>
            </a:xfrm>
            <a:custGeom>
              <a:rect b="b" l="l" r="r" t="t"/>
              <a:pathLst>
                <a:path extrusionOk="0" h="2193" w="4704">
                  <a:moveTo>
                    <a:pt x="778" y="1"/>
                  </a:moveTo>
                  <a:cubicBezTo>
                    <a:pt x="501" y="1"/>
                    <a:pt x="240" y="93"/>
                    <a:pt x="0" y="321"/>
                  </a:cubicBezTo>
                  <a:cubicBezTo>
                    <a:pt x="0" y="543"/>
                    <a:pt x="445" y="2030"/>
                    <a:pt x="445" y="2030"/>
                  </a:cubicBezTo>
                  <a:lnTo>
                    <a:pt x="739" y="2091"/>
                  </a:lnTo>
                  <a:lnTo>
                    <a:pt x="739" y="2091"/>
                  </a:lnTo>
                  <a:lnTo>
                    <a:pt x="658" y="796"/>
                  </a:lnTo>
                  <a:lnTo>
                    <a:pt x="658" y="796"/>
                  </a:lnTo>
                  <a:cubicBezTo>
                    <a:pt x="658" y="796"/>
                    <a:pt x="2033" y="1969"/>
                    <a:pt x="2549" y="2101"/>
                  </a:cubicBezTo>
                  <a:cubicBezTo>
                    <a:pt x="2803" y="2165"/>
                    <a:pt x="3058" y="2193"/>
                    <a:pt x="3313" y="2193"/>
                  </a:cubicBezTo>
                  <a:cubicBezTo>
                    <a:pt x="3779" y="2193"/>
                    <a:pt x="4246" y="2100"/>
                    <a:pt x="4703" y="1969"/>
                  </a:cubicBezTo>
                  <a:cubicBezTo>
                    <a:pt x="4703" y="1828"/>
                    <a:pt x="4693" y="1686"/>
                    <a:pt x="4703" y="1544"/>
                  </a:cubicBezTo>
                  <a:lnTo>
                    <a:pt x="4703" y="1544"/>
                  </a:lnTo>
                  <a:cubicBezTo>
                    <a:pt x="4689" y="1545"/>
                    <a:pt x="4676" y="1545"/>
                    <a:pt x="4662" y="1545"/>
                  </a:cubicBezTo>
                  <a:cubicBezTo>
                    <a:pt x="3321" y="1545"/>
                    <a:pt x="1914" y="1"/>
                    <a:pt x="7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222664" y="4170334"/>
              <a:ext cx="282592" cy="282801"/>
            </a:xfrm>
            <a:custGeom>
              <a:rect b="b" l="l" r="r" t="t"/>
              <a:pathLst>
                <a:path extrusionOk="0" h="4050" w="4047">
                  <a:moveTo>
                    <a:pt x="1874" y="0"/>
                  </a:moveTo>
                  <a:cubicBezTo>
                    <a:pt x="1529" y="0"/>
                    <a:pt x="998" y="250"/>
                    <a:pt x="684" y="250"/>
                  </a:cubicBezTo>
                  <a:cubicBezTo>
                    <a:pt x="631" y="250"/>
                    <a:pt x="585" y="243"/>
                    <a:pt x="547" y="227"/>
                  </a:cubicBezTo>
                  <a:cubicBezTo>
                    <a:pt x="445" y="692"/>
                    <a:pt x="112" y="1309"/>
                    <a:pt x="51" y="1885"/>
                  </a:cubicBezTo>
                  <a:cubicBezTo>
                    <a:pt x="0" y="2250"/>
                    <a:pt x="273" y="2573"/>
                    <a:pt x="638" y="2583"/>
                  </a:cubicBezTo>
                  <a:cubicBezTo>
                    <a:pt x="1841" y="2624"/>
                    <a:pt x="2195" y="3999"/>
                    <a:pt x="2529" y="4050"/>
                  </a:cubicBezTo>
                  <a:cubicBezTo>
                    <a:pt x="2762" y="3382"/>
                    <a:pt x="3298" y="3231"/>
                    <a:pt x="4046" y="3129"/>
                  </a:cubicBezTo>
                  <a:cubicBezTo>
                    <a:pt x="3915" y="3069"/>
                    <a:pt x="2054" y="1734"/>
                    <a:pt x="2175" y="156"/>
                  </a:cubicBezTo>
                  <a:cubicBezTo>
                    <a:pt x="2123" y="41"/>
                    <a:pt x="2014" y="0"/>
                    <a:pt x="1874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399188" y="4367666"/>
              <a:ext cx="150548" cy="93499"/>
            </a:xfrm>
            <a:custGeom>
              <a:rect b="b" l="l" r="r" t="t"/>
              <a:pathLst>
                <a:path extrusionOk="0" h="1339" w="2156">
                  <a:moveTo>
                    <a:pt x="1275" y="0"/>
                  </a:moveTo>
                  <a:cubicBezTo>
                    <a:pt x="527" y="101"/>
                    <a:pt x="234" y="556"/>
                    <a:pt x="1" y="1224"/>
                  </a:cubicBezTo>
                  <a:cubicBezTo>
                    <a:pt x="329" y="1292"/>
                    <a:pt x="658" y="1338"/>
                    <a:pt x="983" y="1338"/>
                  </a:cubicBezTo>
                  <a:cubicBezTo>
                    <a:pt x="1380" y="1338"/>
                    <a:pt x="1772" y="1270"/>
                    <a:pt x="2155" y="1092"/>
                  </a:cubicBezTo>
                  <a:cubicBezTo>
                    <a:pt x="2074" y="486"/>
                    <a:pt x="1832" y="253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277060" y="4260970"/>
              <a:ext cx="137071" cy="126527"/>
            </a:xfrm>
            <a:custGeom>
              <a:rect b="b" l="l" r="r" t="t"/>
              <a:pathLst>
                <a:path extrusionOk="0" h="1812" w="1963">
                  <a:moveTo>
                    <a:pt x="1790" y="1"/>
                  </a:moveTo>
                  <a:cubicBezTo>
                    <a:pt x="1790" y="1"/>
                    <a:pt x="304" y="537"/>
                    <a:pt x="0" y="1811"/>
                  </a:cubicBezTo>
                  <a:cubicBezTo>
                    <a:pt x="54" y="1808"/>
                    <a:pt x="120" y="1807"/>
                    <a:pt x="185" y="1807"/>
                  </a:cubicBezTo>
                  <a:cubicBezTo>
                    <a:pt x="314" y="1807"/>
                    <a:pt x="435" y="1811"/>
                    <a:pt x="435" y="1811"/>
                  </a:cubicBezTo>
                  <a:cubicBezTo>
                    <a:pt x="435" y="1811"/>
                    <a:pt x="1234" y="456"/>
                    <a:pt x="1962" y="426"/>
                  </a:cubicBezTo>
                  <a:lnTo>
                    <a:pt x="17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221267" y="4357751"/>
              <a:ext cx="328469" cy="137071"/>
            </a:xfrm>
            <a:custGeom>
              <a:rect b="b" l="l" r="r" t="t"/>
              <a:pathLst>
                <a:path extrusionOk="0" fill="none" h="1963" w="4704">
                  <a:moveTo>
                    <a:pt x="0" y="11"/>
                  </a:moveTo>
                  <a:cubicBezTo>
                    <a:pt x="607" y="0"/>
                    <a:pt x="1355" y="415"/>
                    <a:pt x="1669" y="789"/>
                  </a:cubicBezTo>
                  <a:cubicBezTo>
                    <a:pt x="2670" y="1963"/>
                    <a:pt x="3490" y="1619"/>
                    <a:pt x="4703" y="1336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472577" y="2057633"/>
              <a:ext cx="994483" cy="2077298"/>
            </a:xfrm>
            <a:custGeom>
              <a:rect b="b" l="l" r="r" t="t"/>
              <a:pathLst>
                <a:path extrusionOk="0" h="29749" w="14242">
                  <a:moveTo>
                    <a:pt x="4300" y="0"/>
                  </a:moveTo>
                  <a:cubicBezTo>
                    <a:pt x="4089" y="0"/>
                    <a:pt x="3873" y="6"/>
                    <a:pt x="3652" y="18"/>
                  </a:cubicBezTo>
                  <a:cubicBezTo>
                    <a:pt x="2358" y="99"/>
                    <a:pt x="1255" y="413"/>
                    <a:pt x="547" y="858"/>
                  </a:cubicBezTo>
                  <a:cubicBezTo>
                    <a:pt x="658" y="4560"/>
                    <a:pt x="2509" y="6815"/>
                    <a:pt x="2590" y="8464"/>
                  </a:cubicBezTo>
                  <a:cubicBezTo>
                    <a:pt x="2793" y="12742"/>
                    <a:pt x="1" y="13926"/>
                    <a:pt x="537" y="18477"/>
                  </a:cubicBezTo>
                  <a:cubicBezTo>
                    <a:pt x="628" y="17729"/>
                    <a:pt x="851" y="17213"/>
                    <a:pt x="1174" y="16869"/>
                  </a:cubicBezTo>
                  <a:cubicBezTo>
                    <a:pt x="5190" y="22310"/>
                    <a:pt x="4997" y="29704"/>
                    <a:pt x="4997" y="29704"/>
                  </a:cubicBezTo>
                  <a:cubicBezTo>
                    <a:pt x="4997" y="29704"/>
                    <a:pt x="5716" y="29748"/>
                    <a:pt x="6767" y="29748"/>
                  </a:cubicBezTo>
                  <a:cubicBezTo>
                    <a:pt x="8600" y="29748"/>
                    <a:pt x="11446" y="29614"/>
                    <a:pt x="13271" y="28875"/>
                  </a:cubicBezTo>
                  <a:cubicBezTo>
                    <a:pt x="13726" y="24293"/>
                    <a:pt x="14242" y="21602"/>
                    <a:pt x="13949" y="19043"/>
                  </a:cubicBezTo>
                  <a:cubicBezTo>
                    <a:pt x="13696" y="16899"/>
                    <a:pt x="12098" y="15534"/>
                    <a:pt x="9144" y="12004"/>
                  </a:cubicBezTo>
                  <a:cubicBezTo>
                    <a:pt x="8800" y="9890"/>
                    <a:pt x="8325" y="7857"/>
                    <a:pt x="8426" y="7038"/>
                  </a:cubicBezTo>
                  <a:cubicBezTo>
                    <a:pt x="9134" y="6755"/>
                    <a:pt x="9407" y="6249"/>
                    <a:pt x="9296" y="5440"/>
                  </a:cubicBezTo>
                  <a:cubicBezTo>
                    <a:pt x="9154" y="4408"/>
                    <a:pt x="8406" y="3690"/>
                    <a:pt x="8062" y="2365"/>
                  </a:cubicBezTo>
                  <a:cubicBezTo>
                    <a:pt x="7870" y="1657"/>
                    <a:pt x="7921" y="1030"/>
                    <a:pt x="7981" y="646"/>
                  </a:cubicBezTo>
                  <a:cubicBezTo>
                    <a:pt x="7246" y="359"/>
                    <a:pt x="5946" y="0"/>
                    <a:pt x="4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628711" y="2829436"/>
              <a:ext cx="471824" cy="166050"/>
            </a:xfrm>
            <a:custGeom>
              <a:rect b="b" l="l" r="r" t="t"/>
              <a:pathLst>
                <a:path extrusionOk="0" fill="none" h="2378" w="6757">
                  <a:moveTo>
                    <a:pt x="0" y="283"/>
                  </a:moveTo>
                  <a:cubicBezTo>
                    <a:pt x="0" y="283"/>
                    <a:pt x="4380" y="2377"/>
                    <a:pt x="6757" y="0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1618097" y="2854854"/>
              <a:ext cx="493052" cy="173801"/>
            </a:xfrm>
            <a:custGeom>
              <a:rect b="b" l="l" r="r" t="t"/>
              <a:pathLst>
                <a:path extrusionOk="0" fill="none" h="2489" w="7061">
                  <a:moveTo>
                    <a:pt x="1" y="294"/>
                  </a:moveTo>
                  <a:cubicBezTo>
                    <a:pt x="1" y="294"/>
                    <a:pt x="4572" y="2488"/>
                    <a:pt x="7060" y="0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535492" y="2884530"/>
              <a:ext cx="103833" cy="358844"/>
            </a:xfrm>
            <a:custGeom>
              <a:rect b="b" l="l" r="r" t="t"/>
              <a:pathLst>
                <a:path extrusionOk="0" fill="none" h="5139" w="1487">
                  <a:moveTo>
                    <a:pt x="1487" y="0"/>
                  </a:moveTo>
                  <a:cubicBezTo>
                    <a:pt x="1487" y="0"/>
                    <a:pt x="0" y="2549"/>
                    <a:pt x="253" y="5138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683805" y="2052815"/>
              <a:ext cx="297395" cy="374136"/>
            </a:xfrm>
            <a:custGeom>
              <a:rect b="b" l="l" r="r" t="t"/>
              <a:pathLst>
                <a:path extrusionOk="0" h="5358" w="4259">
                  <a:moveTo>
                    <a:pt x="1750" y="1"/>
                  </a:moveTo>
                  <a:cubicBezTo>
                    <a:pt x="791" y="1"/>
                    <a:pt x="0" y="158"/>
                    <a:pt x="0" y="158"/>
                  </a:cubicBezTo>
                  <a:cubicBezTo>
                    <a:pt x="0" y="158"/>
                    <a:pt x="1457" y="2353"/>
                    <a:pt x="3834" y="5357"/>
                  </a:cubicBezTo>
                  <a:cubicBezTo>
                    <a:pt x="4258" y="1797"/>
                    <a:pt x="3237" y="158"/>
                    <a:pt x="3237" y="158"/>
                  </a:cubicBezTo>
                  <a:cubicBezTo>
                    <a:pt x="2751" y="40"/>
                    <a:pt x="2230" y="1"/>
                    <a:pt x="1750" y="1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1714878" y="1890117"/>
              <a:ext cx="170938" cy="237344"/>
            </a:xfrm>
            <a:custGeom>
              <a:rect b="b" l="l" r="r" t="t"/>
              <a:pathLst>
                <a:path extrusionOk="0" h="3399" w="2448">
                  <a:moveTo>
                    <a:pt x="0" y="0"/>
                  </a:moveTo>
                  <a:lnTo>
                    <a:pt x="223" y="2417"/>
                  </a:lnTo>
                  <a:lnTo>
                    <a:pt x="1983" y="3399"/>
                  </a:lnTo>
                  <a:lnTo>
                    <a:pt x="2448" y="2964"/>
                  </a:lnTo>
                  <a:lnTo>
                    <a:pt x="2448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1603992" y="1590627"/>
              <a:ext cx="313665" cy="418825"/>
            </a:xfrm>
            <a:custGeom>
              <a:rect b="b" l="l" r="r" t="t"/>
              <a:pathLst>
                <a:path extrusionOk="0" h="5998" w="4492">
                  <a:moveTo>
                    <a:pt x="2246" y="1"/>
                  </a:moveTo>
                  <a:cubicBezTo>
                    <a:pt x="213" y="1"/>
                    <a:pt x="0" y="1326"/>
                    <a:pt x="0" y="2934"/>
                  </a:cubicBezTo>
                  <a:cubicBezTo>
                    <a:pt x="0" y="4426"/>
                    <a:pt x="645" y="5997"/>
                    <a:pt x="1942" y="5997"/>
                  </a:cubicBezTo>
                  <a:cubicBezTo>
                    <a:pt x="2043" y="5997"/>
                    <a:pt x="2147" y="5988"/>
                    <a:pt x="2256" y="5968"/>
                  </a:cubicBezTo>
                  <a:cubicBezTo>
                    <a:pt x="3480" y="5756"/>
                    <a:pt x="4491" y="4512"/>
                    <a:pt x="4491" y="2904"/>
                  </a:cubicBezTo>
                  <a:cubicBezTo>
                    <a:pt x="4491" y="1305"/>
                    <a:pt x="3490" y="1"/>
                    <a:pt x="2246" y="1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677800" y="1895284"/>
              <a:ext cx="54046" cy="35123"/>
            </a:xfrm>
            <a:custGeom>
              <a:rect b="b" l="l" r="r" t="t"/>
              <a:pathLst>
                <a:path extrusionOk="0" h="503" w="774">
                  <a:moveTo>
                    <a:pt x="540" y="0"/>
                  </a:moveTo>
                  <a:cubicBezTo>
                    <a:pt x="479" y="0"/>
                    <a:pt x="410" y="35"/>
                    <a:pt x="339" y="128"/>
                  </a:cubicBezTo>
                  <a:cubicBezTo>
                    <a:pt x="235" y="75"/>
                    <a:pt x="164" y="54"/>
                    <a:pt x="116" y="54"/>
                  </a:cubicBezTo>
                  <a:cubicBezTo>
                    <a:pt x="0" y="54"/>
                    <a:pt x="15" y="177"/>
                    <a:pt x="15" y="270"/>
                  </a:cubicBezTo>
                  <a:cubicBezTo>
                    <a:pt x="15" y="402"/>
                    <a:pt x="187" y="503"/>
                    <a:pt x="390" y="503"/>
                  </a:cubicBezTo>
                  <a:cubicBezTo>
                    <a:pt x="602" y="503"/>
                    <a:pt x="774" y="402"/>
                    <a:pt x="774" y="270"/>
                  </a:cubicBezTo>
                  <a:cubicBezTo>
                    <a:pt x="774" y="179"/>
                    <a:pt x="677" y="0"/>
                    <a:pt x="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739597" y="1811002"/>
              <a:ext cx="21228" cy="33238"/>
            </a:xfrm>
            <a:custGeom>
              <a:rect b="b" l="l" r="r" t="t"/>
              <a:pathLst>
                <a:path extrusionOk="0" h="476" w="304">
                  <a:moveTo>
                    <a:pt x="152" y="0"/>
                  </a:moveTo>
                  <a:cubicBezTo>
                    <a:pt x="71" y="0"/>
                    <a:pt x="0" y="112"/>
                    <a:pt x="0" y="243"/>
                  </a:cubicBezTo>
                  <a:cubicBezTo>
                    <a:pt x="0" y="375"/>
                    <a:pt x="71" y="476"/>
                    <a:pt x="152" y="476"/>
                  </a:cubicBezTo>
                  <a:cubicBezTo>
                    <a:pt x="233" y="476"/>
                    <a:pt x="304" y="375"/>
                    <a:pt x="304" y="243"/>
                  </a:cubicBezTo>
                  <a:cubicBezTo>
                    <a:pt x="304" y="112"/>
                    <a:pt x="23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630108" y="1811002"/>
              <a:ext cx="21228" cy="33238"/>
            </a:xfrm>
            <a:custGeom>
              <a:rect b="b" l="l" r="r" t="t"/>
              <a:pathLst>
                <a:path extrusionOk="0" h="476" w="304">
                  <a:moveTo>
                    <a:pt x="152" y="0"/>
                  </a:moveTo>
                  <a:cubicBezTo>
                    <a:pt x="71" y="0"/>
                    <a:pt x="0" y="112"/>
                    <a:pt x="0" y="243"/>
                  </a:cubicBezTo>
                  <a:cubicBezTo>
                    <a:pt x="0" y="375"/>
                    <a:pt x="71" y="476"/>
                    <a:pt x="152" y="476"/>
                  </a:cubicBezTo>
                  <a:cubicBezTo>
                    <a:pt x="243" y="476"/>
                    <a:pt x="304" y="375"/>
                    <a:pt x="304" y="243"/>
                  </a:cubicBezTo>
                  <a:cubicBezTo>
                    <a:pt x="304" y="112"/>
                    <a:pt x="24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1672493" y="1905619"/>
              <a:ext cx="69269" cy="12778"/>
            </a:xfrm>
            <a:custGeom>
              <a:rect b="b" l="l" r="r" t="t"/>
              <a:pathLst>
                <a:path extrusionOk="0" fill="none" h="183" w="992">
                  <a:moveTo>
                    <a:pt x="0" y="183"/>
                  </a:moveTo>
                  <a:cubicBezTo>
                    <a:pt x="162" y="112"/>
                    <a:pt x="557" y="71"/>
                    <a:pt x="992" y="1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653430" y="1842075"/>
              <a:ext cx="27582" cy="41059"/>
            </a:xfrm>
            <a:custGeom>
              <a:rect b="b" l="l" r="r" t="t"/>
              <a:pathLst>
                <a:path extrusionOk="0" fill="none" h="588" w="395">
                  <a:moveTo>
                    <a:pt x="273" y="587"/>
                  </a:moveTo>
                  <a:cubicBezTo>
                    <a:pt x="0" y="435"/>
                    <a:pt x="51" y="0"/>
                    <a:pt x="395" y="152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725422" y="1782722"/>
              <a:ext cx="50276" cy="32609"/>
            </a:xfrm>
            <a:custGeom>
              <a:rect b="b" l="l" r="r" t="t"/>
              <a:pathLst>
                <a:path extrusionOk="0" fill="none" h="467" w="720">
                  <a:moveTo>
                    <a:pt x="1" y="466"/>
                  </a:moveTo>
                  <a:cubicBezTo>
                    <a:pt x="274" y="244"/>
                    <a:pt x="648" y="1"/>
                    <a:pt x="719" y="142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617399" y="1774273"/>
              <a:ext cx="38894" cy="36799"/>
            </a:xfrm>
            <a:custGeom>
              <a:rect b="b" l="l" r="r" t="t"/>
              <a:pathLst>
                <a:path extrusionOk="0" fill="none" h="527" w="557">
                  <a:moveTo>
                    <a:pt x="0" y="193"/>
                  </a:moveTo>
                  <a:cubicBezTo>
                    <a:pt x="213" y="0"/>
                    <a:pt x="506" y="365"/>
                    <a:pt x="557" y="526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865985" y="1778532"/>
              <a:ext cx="74925" cy="127854"/>
            </a:xfrm>
            <a:custGeom>
              <a:rect b="b" l="l" r="r" t="t"/>
              <a:pathLst>
                <a:path extrusionOk="0" h="1831" w="1073">
                  <a:moveTo>
                    <a:pt x="537" y="0"/>
                  </a:moveTo>
                  <a:cubicBezTo>
                    <a:pt x="243" y="0"/>
                    <a:pt x="1" y="415"/>
                    <a:pt x="1" y="910"/>
                  </a:cubicBezTo>
                  <a:cubicBezTo>
                    <a:pt x="1" y="1416"/>
                    <a:pt x="243" y="1831"/>
                    <a:pt x="537" y="1831"/>
                  </a:cubicBezTo>
                  <a:cubicBezTo>
                    <a:pt x="830" y="1831"/>
                    <a:pt x="1073" y="1416"/>
                    <a:pt x="1073" y="910"/>
                  </a:cubicBezTo>
                  <a:cubicBezTo>
                    <a:pt x="1073" y="415"/>
                    <a:pt x="830" y="0"/>
                    <a:pt x="537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736734" y="1947306"/>
              <a:ext cx="120871" cy="62915"/>
            </a:xfrm>
            <a:custGeom>
              <a:rect b="b" l="l" r="r" t="t"/>
              <a:pathLst>
                <a:path extrusionOk="0" fill="none" h="901" w="1731">
                  <a:moveTo>
                    <a:pt x="1" y="901"/>
                  </a:moveTo>
                  <a:cubicBezTo>
                    <a:pt x="1" y="901"/>
                    <a:pt x="1053" y="779"/>
                    <a:pt x="1730" y="0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711317" y="2498175"/>
              <a:ext cx="177362" cy="95384"/>
            </a:xfrm>
            <a:custGeom>
              <a:rect b="b" l="l" r="r" t="t"/>
              <a:pathLst>
                <a:path extrusionOk="0" fill="none" h="1366" w="2540">
                  <a:moveTo>
                    <a:pt x="1" y="1"/>
                  </a:moveTo>
                  <a:cubicBezTo>
                    <a:pt x="233" y="1012"/>
                    <a:pt x="1801" y="1366"/>
                    <a:pt x="2539" y="607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019256" y="2545518"/>
              <a:ext cx="40290" cy="8519"/>
            </a:xfrm>
            <a:custGeom>
              <a:rect b="b" l="l" r="r" t="t"/>
              <a:pathLst>
                <a:path extrusionOk="0" fill="none" h="122" w="577">
                  <a:moveTo>
                    <a:pt x="0" y="122"/>
                  </a:moveTo>
                  <a:cubicBezTo>
                    <a:pt x="223" y="91"/>
                    <a:pt x="415" y="51"/>
                    <a:pt x="577" y="0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905577" y="1888650"/>
              <a:ext cx="24789" cy="24789"/>
            </a:xfrm>
            <a:custGeom>
              <a:rect b="b" l="l" r="r" t="t"/>
              <a:pathLst>
                <a:path extrusionOk="0" h="355" w="355">
                  <a:moveTo>
                    <a:pt x="172" y="1"/>
                  </a:moveTo>
                  <a:cubicBezTo>
                    <a:pt x="81" y="1"/>
                    <a:pt x="0" y="82"/>
                    <a:pt x="0" y="173"/>
                  </a:cubicBezTo>
                  <a:cubicBezTo>
                    <a:pt x="0" y="274"/>
                    <a:pt x="81" y="355"/>
                    <a:pt x="172" y="355"/>
                  </a:cubicBezTo>
                  <a:cubicBezTo>
                    <a:pt x="273" y="355"/>
                    <a:pt x="354" y="274"/>
                    <a:pt x="354" y="173"/>
                  </a:cubicBezTo>
                  <a:cubicBezTo>
                    <a:pt x="354" y="82"/>
                    <a:pt x="273" y="1"/>
                    <a:pt x="1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1905577" y="1916232"/>
              <a:ext cx="24789" cy="24090"/>
            </a:xfrm>
            <a:custGeom>
              <a:rect b="b" l="l" r="r" t="t"/>
              <a:pathLst>
                <a:path extrusionOk="0" h="345" w="355">
                  <a:moveTo>
                    <a:pt x="172" y="0"/>
                  </a:moveTo>
                  <a:cubicBezTo>
                    <a:pt x="81" y="0"/>
                    <a:pt x="0" y="81"/>
                    <a:pt x="0" y="172"/>
                  </a:cubicBezTo>
                  <a:cubicBezTo>
                    <a:pt x="0" y="273"/>
                    <a:pt x="81" y="344"/>
                    <a:pt x="172" y="344"/>
                  </a:cubicBezTo>
                  <a:cubicBezTo>
                    <a:pt x="273" y="344"/>
                    <a:pt x="354" y="273"/>
                    <a:pt x="354" y="172"/>
                  </a:cubicBezTo>
                  <a:cubicBezTo>
                    <a:pt x="354" y="81"/>
                    <a:pt x="273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1709921" y="2054351"/>
              <a:ext cx="26884" cy="24649"/>
            </a:xfrm>
            <a:custGeom>
              <a:rect b="b" l="l" r="r" t="t"/>
              <a:pathLst>
                <a:path extrusionOk="0" h="353" w="385">
                  <a:moveTo>
                    <a:pt x="192" y="1"/>
                  </a:moveTo>
                  <a:cubicBezTo>
                    <a:pt x="149" y="1"/>
                    <a:pt x="105" y="16"/>
                    <a:pt x="71" y="45"/>
                  </a:cubicBezTo>
                  <a:cubicBezTo>
                    <a:pt x="0" y="116"/>
                    <a:pt x="0" y="227"/>
                    <a:pt x="61" y="298"/>
                  </a:cubicBezTo>
                  <a:cubicBezTo>
                    <a:pt x="98" y="335"/>
                    <a:pt x="146" y="353"/>
                    <a:pt x="193" y="353"/>
                  </a:cubicBezTo>
                  <a:cubicBezTo>
                    <a:pt x="237" y="353"/>
                    <a:pt x="280" y="337"/>
                    <a:pt x="314" y="308"/>
                  </a:cubicBezTo>
                  <a:cubicBezTo>
                    <a:pt x="385" y="237"/>
                    <a:pt x="385" y="126"/>
                    <a:pt x="324" y="55"/>
                  </a:cubicBezTo>
                  <a:cubicBezTo>
                    <a:pt x="287" y="19"/>
                    <a:pt x="240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728285" y="2074601"/>
              <a:ext cx="27582" cy="24440"/>
            </a:xfrm>
            <a:custGeom>
              <a:rect b="b" l="l" r="r" t="t"/>
              <a:pathLst>
                <a:path extrusionOk="0" h="350" w="395">
                  <a:moveTo>
                    <a:pt x="197" y="0"/>
                  </a:moveTo>
                  <a:cubicBezTo>
                    <a:pt x="156" y="0"/>
                    <a:pt x="114" y="16"/>
                    <a:pt x="81" y="49"/>
                  </a:cubicBezTo>
                  <a:cubicBezTo>
                    <a:pt x="10" y="109"/>
                    <a:pt x="0" y="221"/>
                    <a:pt x="71" y="291"/>
                  </a:cubicBezTo>
                  <a:cubicBezTo>
                    <a:pt x="104" y="329"/>
                    <a:pt x="151" y="350"/>
                    <a:pt x="198" y="350"/>
                  </a:cubicBezTo>
                  <a:cubicBezTo>
                    <a:pt x="239" y="350"/>
                    <a:pt x="281" y="334"/>
                    <a:pt x="314" y="301"/>
                  </a:cubicBezTo>
                  <a:cubicBezTo>
                    <a:pt x="385" y="241"/>
                    <a:pt x="395" y="129"/>
                    <a:pt x="324" y="59"/>
                  </a:cubicBezTo>
                  <a:cubicBezTo>
                    <a:pt x="292" y="21"/>
                    <a:pt x="245" y="0"/>
                    <a:pt x="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1753004" y="2091709"/>
              <a:ext cx="27582" cy="24789"/>
            </a:xfrm>
            <a:custGeom>
              <a:rect b="b" l="l" r="r" t="t"/>
              <a:pathLst>
                <a:path extrusionOk="0" h="355" w="395">
                  <a:moveTo>
                    <a:pt x="189" y="1"/>
                  </a:moveTo>
                  <a:cubicBezTo>
                    <a:pt x="134" y="1"/>
                    <a:pt x="82" y="28"/>
                    <a:pt x="51" y="77"/>
                  </a:cubicBezTo>
                  <a:cubicBezTo>
                    <a:pt x="0" y="158"/>
                    <a:pt x="10" y="269"/>
                    <a:pt x="91" y="319"/>
                  </a:cubicBezTo>
                  <a:cubicBezTo>
                    <a:pt x="123" y="343"/>
                    <a:pt x="160" y="355"/>
                    <a:pt x="196" y="355"/>
                  </a:cubicBezTo>
                  <a:cubicBezTo>
                    <a:pt x="251" y="355"/>
                    <a:pt x="304" y="328"/>
                    <a:pt x="334" y="279"/>
                  </a:cubicBezTo>
                  <a:cubicBezTo>
                    <a:pt x="395" y="198"/>
                    <a:pt x="375" y="87"/>
                    <a:pt x="294" y="36"/>
                  </a:cubicBezTo>
                  <a:cubicBezTo>
                    <a:pt x="262" y="12"/>
                    <a:pt x="225" y="1"/>
                    <a:pt x="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1781983" y="2098831"/>
              <a:ext cx="27582" cy="24230"/>
            </a:xfrm>
            <a:custGeom>
              <a:rect b="b" l="l" r="r" t="t"/>
              <a:pathLst>
                <a:path extrusionOk="0" h="347" w="395">
                  <a:moveTo>
                    <a:pt x="192" y="0"/>
                  </a:moveTo>
                  <a:cubicBezTo>
                    <a:pt x="139" y="0"/>
                    <a:pt x="87" y="27"/>
                    <a:pt x="51" y="76"/>
                  </a:cubicBezTo>
                  <a:cubicBezTo>
                    <a:pt x="0" y="157"/>
                    <a:pt x="20" y="268"/>
                    <a:pt x="91" y="319"/>
                  </a:cubicBezTo>
                  <a:cubicBezTo>
                    <a:pt x="122" y="338"/>
                    <a:pt x="157" y="347"/>
                    <a:pt x="191" y="347"/>
                  </a:cubicBezTo>
                  <a:cubicBezTo>
                    <a:pt x="247" y="347"/>
                    <a:pt x="302" y="322"/>
                    <a:pt x="334" y="278"/>
                  </a:cubicBezTo>
                  <a:cubicBezTo>
                    <a:pt x="395" y="197"/>
                    <a:pt x="374" y="86"/>
                    <a:pt x="293" y="35"/>
                  </a:cubicBezTo>
                  <a:cubicBezTo>
                    <a:pt x="261" y="11"/>
                    <a:pt x="226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887213" y="2054351"/>
              <a:ext cx="26884" cy="24649"/>
            </a:xfrm>
            <a:custGeom>
              <a:rect b="b" l="l" r="r" t="t"/>
              <a:pathLst>
                <a:path extrusionOk="0" h="353" w="385">
                  <a:moveTo>
                    <a:pt x="192" y="1"/>
                  </a:moveTo>
                  <a:cubicBezTo>
                    <a:pt x="145" y="1"/>
                    <a:pt x="98" y="19"/>
                    <a:pt x="61" y="55"/>
                  </a:cubicBezTo>
                  <a:cubicBezTo>
                    <a:pt x="0" y="126"/>
                    <a:pt x="0" y="237"/>
                    <a:pt x="71" y="308"/>
                  </a:cubicBezTo>
                  <a:cubicBezTo>
                    <a:pt x="105" y="337"/>
                    <a:pt x="148" y="353"/>
                    <a:pt x="192" y="353"/>
                  </a:cubicBezTo>
                  <a:cubicBezTo>
                    <a:pt x="239" y="353"/>
                    <a:pt x="287" y="335"/>
                    <a:pt x="324" y="298"/>
                  </a:cubicBezTo>
                  <a:cubicBezTo>
                    <a:pt x="384" y="227"/>
                    <a:pt x="384" y="116"/>
                    <a:pt x="314" y="45"/>
                  </a:cubicBezTo>
                  <a:cubicBezTo>
                    <a:pt x="280" y="16"/>
                    <a:pt x="236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1868150" y="2074601"/>
              <a:ext cx="27582" cy="24440"/>
            </a:xfrm>
            <a:custGeom>
              <a:rect b="b" l="l" r="r" t="t"/>
              <a:pathLst>
                <a:path extrusionOk="0" h="350" w="395">
                  <a:moveTo>
                    <a:pt x="198" y="0"/>
                  </a:moveTo>
                  <a:cubicBezTo>
                    <a:pt x="150" y="0"/>
                    <a:pt x="103" y="21"/>
                    <a:pt x="71" y="59"/>
                  </a:cubicBezTo>
                  <a:cubicBezTo>
                    <a:pt x="0" y="129"/>
                    <a:pt x="10" y="241"/>
                    <a:pt x="81" y="301"/>
                  </a:cubicBezTo>
                  <a:cubicBezTo>
                    <a:pt x="114" y="334"/>
                    <a:pt x="155" y="350"/>
                    <a:pt x="197" y="350"/>
                  </a:cubicBezTo>
                  <a:cubicBezTo>
                    <a:pt x="244" y="350"/>
                    <a:pt x="291" y="329"/>
                    <a:pt x="324" y="291"/>
                  </a:cubicBezTo>
                  <a:cubicBezTo>
                    <a:pt x="394" y="221"/>
                    <a:pt x="384" y="109"/>
                    <a:pt x="314" y="49"/>
                  </a:cubicBezTo>
                  <a:cubicBezTo>
                    <a:pt x="281" y="16"/>
                    <a:pt x="239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843431" y="2091709"/>
              <a:ext cx="27582" cy="24789"/>
            </a:xfrm>
            <a:custGeom>
              <a:rect b="b" l="l" r="r" t="t"/>
              <a:pathLst>
                <a:path extrusionOk="0" h="355" w="395">
                  <a:moveTo>
                    <a:pt x="203" y="1"/>
                  </a:moveTo>
                  <a:cubicBezTo>
                    <a:pt x="168" y="1"/>
                    <a:pt x="133" y="12"/>
                    <a:pt x="101" y="36"/>
                  </a:cubicBezTo>
                  <a:cubicBezTo>
                    <a:pt x="20" y="87"/>
                    <a:pt x="0" y="198"/>
                    <a:pt x="61" y="279"/>
                  </a:cubicBezTo>
                  <a:cubicBezTo>
                    <a:pt x="91" y="328"/>
                    <a:pt x="144" y="355"/>
                    <a:pt x="199" y="355"/>
                  </a:cubicBezTo>
                  <a:cubicBezTo>
                    <a:pt x="235" y="355"/>
                    <a:pt x="272" y="343"/>
                    <a:pt x="303" y="319"/>
                  </a:cubicBezTo>
                  <a:cubicBezTo>
                    <a:pt x="374" y="269"/>
                    <a:pt x="394" y="158"/>
                    <a:pt x="344" y="77"/>
                  </a:cubicBezTo>
                  <a:cubicBezTo>
                    <a:pt x="307" y="28"/>
                    <a:pt x="256" y="1"/>
                    <a:pt x="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814452" y="2098831"/>
              <a:ext cx="27582" cy="24230"/>
            </a:xfrm>
            <a:custGeom>
              <a:rect b="b" l="l" r="r" t="t"/>
              <a:pathLst>
                <a:path extrusionOk="0" h="347" w="395">
                  <a:moveTo>
                    <a:pt x="199" y="0"/>
                  </a:moveTo>
                  <a:cubicBezTo>
                    <a:pt x="164" y="0"/>
                    <a:pt x="129" y="11"/>
                    <a:pt x="101" y="35"/>
                  </a:cubicBezTo>
                  <a:cubicBezTo>
                    <a:pt x="21" y="86"/>
                    <a:pt x="0" y="197"/>
                    <a:pt x="51" y="278"/>
                  </a:cubicBezTo>
                  <a:cubicBezTo>
                    <a:pt x="89" y="322"/>
                    <a:pt x="142" y="347"/>
                    <a:pt x="197" y="347"/>
                  </a:cubicBezTo>
                  <a:cubicBezTo>
                    <a:pt x="230" y="347"/>
                    <a:pt x="263" y="338"/>
                    <a:pt x="294" y="319"/>
                  </a:cubicBezTo>
                  <a:cubicBezTo>
                    <a:pt x="375" y="268"/>
                    <a:pt x="395" y="157"/>
                    <a:pt x="344" y="76"/>
                  </a:cubicBezTo>
                  <a:cubicBezTo>
                    <a:pt x="307" y="27"/>
                    <a:pt x="252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900620" y="1946607"/>
              <a:ext cx="33936" cy="72062"/>
            </a:xfrm>
            <a:custGeom>
              <a:rect b="b" l="l" r="r" t="t"/>
              <a:pathLst>
                <a:path extrusionOk="0" h="1032" w="486">
                  <a:moveTo>
                    <a:pt x="243" y="0"/>
                  </a:moveTo>
                  <a:cubicBezTo>
                    <a:pt x="112" y="0"/>
                    <a:pt x="0" y="658"/>
                    <a:pt x="0" y="789"/>
                  </a:cubicBezTo>
                  <a:cubicBezTo>
                    <a:pt x="0" y="931"/>
                    <a:pt x="112" y="1032"/>
                    <a:pt x="243" y="1032"/>
                  </a:cubicBezTo>
                  <a:cubicBezTo>
                    <a:pt x="374" y="1032"/>
                    <a:pt x="486" y="931"/>
                    <a:pt x="486" y="789"/>
                  </a:cubicBezTo>
                  <a:cubicBezTo>
                    <a:pt x="486" y="658"/>
                    <a:pt x="374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829954" y="2123131"/>
              <a:ext cx="34006" cy="72830"/>
            </a:xfrm>
            <a:custGeom>
              <a:rect b="b" l="l" r="r" t="t"/>
              <a:pathLst>
                <a:path extrusionOk="0" h="1043" w="487">
                  <a:moveTo>
                    <a:pt x="244" y="1"/>
                  </a:moveTo>
                  <a:cubicBezTo>
                    <a:pt x="112" y="1"/>
                    <a:pt x="1" y="668"/>
                    <a:pt x="1" y="800"/>
                  </a:cubicBezTo>
                  <a:cubicBezTo>
                    <a:pt x="1" y="931"/>
                    <a:pt x="112" y="1043"/>
                    <a:pt x="244" y="1043"/>
                  </a:cubicBezTo>
                  <a:cubicBezTo>
                    <a:pt x="375" y="1043"/>
                    <a:pt x="486" y="931"/>
                    <a:pt x="486" y="800"/>
                  </a:cubicBezTo>
                  <a:cubicBezTo>
                    <a:pt x="486" y="668"/>
                    <a:pt x="375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91773" y="1581898"/>
              <a:ext cx="347043" cy="246142"/>
            </a:xfrm>
            <a:custGeom>
              <a:rect b="b" l="l" r="r" t="t"/>
              <a:pathLst>
                <a:path extrusionOk="0" h="3525" w="4970">
                  <a:moveTo>
                    <a:pt x="2068" y="1"/>
                  </a:moveTo>
                  <a:cubicBezTo>
                    <a:pt x="485" y="1"/>
                    <a:pt x="0" y="1591"/>
                    <a:pt x="175" y="1977"/>
                  </a:cubicBezTo>
                  <a:cubicBezTo>
                    <a:pt x="301" y="2261"/>
                    <a:pt x="551" y="2489"/>
                    <a:pt x="936" y="2489"/>
                  </a:cubicBezTo>
                  <a:cubicBezTo>
                    <a:pt x="1140" y="2489"/>
                    <a:pt x="1381" y="2424"/>
                    <a:pt x="1662" y="2270"/>
                  </a:cubicBezTo>
                  <a:cubicBezTo>
                    <a:pt x="1991" y="2086"/>
                    <a:pt x="2313" y="1921"/>
                    <a:pt x="2587" y="1921"/>
                  </a:cubicBezTo>
                  <a:cubicBezTo>
                    <a:pt x="2811" y="1921"/>
                    <a:pt x="3002" y="2031"/>
                    <a:pt x="3139" y="2331"/>
                  </a:cubicBezTo>
                  <a:cubicBezTo>
                    <a:pt x="3392" y="2867"/>
                    <a:pt x="3371" y="3089"/>
                    <a:pt x="3938" y="3524"/>
                  </a:cubicBezTo>
                  <a:cubicBezTo>
                    <a:pt x="3946" y="3222"/>
                    <a:pt x="4125" y="2820"/>
                    <a:pt x="4427" y="2820"/>
                  </a:cubicBezTo>
                  <a:cubicBezTo>
                    <a:pt x="4519" y="2820"/>
                    <a:pt x="4623" y="2857"/>
                    <a:pt x="4737" y="2948"/>
                  </a:cubicBezTo>
                  <a:cubicBezTo>
                    <a:pt x="4969" y="1744"/>
                    <a:pt x="4686" y="642"/>
                    <a:pt x="2886" y="126"/>
                  </a:cubicBezTo>
                  <a:cubicBezTo>
                    <a:pt x="2586" y="39"/>
                    <a:pt x="2314" y="1"/>
                    <a:pt x="20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408336" y="2105954"/>
              <a:ext cx="312688" cy="465051"/>
            </a:xfrm>
            <a:custGeom>
              <a:rect b="b" l="l" r="r" t="t"/>
              <a:pathLst>
                <a:path extrusionOk="0" h="6660" w="4478">
                  <a:moveTo>
                    <a:pt x="1973" y="0"/>
                  </a:moveTo>
                  <a:cubicBezTo>
                    <a:pt x="1859" y="0"/>
                    <a:pt x="1741" y="24"/>
                    <a:pt x="1619" y="75"/>
                  </a:cubicBezTo>
                  <a:cubicBezTo>
                    <a:pt x="1" y="662"/>
                    <a:pt x="1750" y="4252"/>
                    <a:pt x="3257" y="6659"/>
                  </a:cubicBezTo>
                  <a:cubicBezTo>
                    <a:pt x="4477" y="6402"/>
                    <a:pt x="3829" y="0"/>
                    <a:pt x="1973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63276" y="2066641"/>
              <a:ext cx="340479" cy="387124"/>
            </a:xfrm>
            <a:custGeom>
              <a:rect b="b" l="l" r="r" t="t"/>
              <a:pathLst>
                <a:path extrusionOk="0" fill="none" h="5544" w="4876">
                  <a:moveTo>
                    <a:pt x="1" y="1"/>
                  </a:moveTo>
                  <a:cubicBezTo>
                    <a:pt x="1" y="1"/>
                    <a:pt x="3480" y="4815"/>
                    <a:pt x="4128" y="5543"/>
                  </a:cubicBezTo>
                  <a:cubicBezTo>
                    <a:pt x="4876" y="4471"/>
                    <a:pt x="4552" y="1599"/>
                    <a:pt x="3915" y="82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570056" y="1559553"/>
              <a:ext cx="283290" cy="174499"/>
            </a:xfrm>
            <a:custGeom>
              <a:rect b="b" l="l" r="r" t="t"/>
              <a:pathLst>
                <a:path extrusionOk="0" fill="none" h="2499" w="4057">
                  <a:moveTo>
                    <a:pt x="4057" y="790"/>
                  </a:moveTo>
                  <a:cubicBezTo>
                    <a:pt x="2944" y="1"/>
                    <a:pt x="1629" y="72"/>
                    <a:pt x="820" y="941"/>
                  </a:cubicBezTo>
                  <a:cubicBezTo>
                    <a:pt x="1" y="1801"/>
                    <a:pt x="608" y="2499"/>
                    <a:pt x="608" y="2499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702868" y="1619605"/>
              <a:ext cx="43153" cy="75623"/>
            </a:xfrm>
            <a:custGeom>
              <a:rect b="b" l="l" r="r" t="t"/>
              <a:pathLst>
                <a:path extrusionOk="0" fill="none" h="1083" w="618">
                  <a:moveTo>
                    <a:pt x="617" y="0"/>
                  </a:moveTo>
                  <a:cubicBezTo>
                    <a:pt x="617" y="0"/>
                    <a:pt x="0" y="132"/>
                    <a:pt x="112" y="1083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632901" y="1608293"/>
              <a:ext cx="59423" cy="114517"/>
            </a:xfrm>
            <a:custGeom>
              <a:rect b="b" l="l" r="r" t="t"/>
              <a:pathLst>
                <a:path extrusionOk="0" fill="none" h="1640" w="851">
                  <a:moveTo>
                    <a:pt x="851" y="1"/>
                  </a:moveTo>
                  <a:cubicBezTo>
                    <a:pt x="851" y="1"/>
                    <a:pt x="1" y="496"/>
                    <a:pt x="385" y="1639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614536" y="1638668"/>
              <a:ext cx="22694" cy="80581"/>
            </a:xfrm>
            <a:custGeom>
              <a:rect b="b" l="l" r="r" t="t"/>
              <a:pathLst>
                <a:path extrusionOk="0" fill="none" h="1154" w="325">
                  <a:moveTo>
                    <a:pt x="325" y="1"/>
                  </a:moveTo>
                  <a:cubicBezTo>
                    <a:pt x="325" y="1"/>
                    <a:pt x="1" y="456"/>
                    <a:pt x="223" y="1154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95390" y="1638668"/>
              <a:ext cx="36101" cy="56560"/>
            </a:xfrm>
            <a:custGeom>
              <a:rect b="b" l="l" r="r" t="t"/>
              <a:pathLst>
                <a:path extrusionOk="0" fill="none" h="810" w="517">
                  <a:moveTo>
                    <a:pt x="516" y="1"/>
                  </a:moveTo>
                  <a:cubicBezTo>
                    <a:pt x="516" y="1"/>
                    <a:pt x="81" y="162"/>
                    <a:pt x="0" y="810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831420" y="1700814"/>
              <a:ext cx="70665" cy="43852"/>
            </a:xfrm>
            <a:custGeom>
              <a:rect b="b" l="l" r="r" t="t"/>
              <a:pathLst>
                <a:path extrusionOk="0" fill="none" h="628" w="1012">
                  <a:moveTo>
                    <a:pt x="991" y="1"/>
                  </a:moveTo>
                  <a:cubicBezTo>
                    <a:pt x="991" y="1"/>
                    <a:pt x="1011" y="628"/>
                    <a:pt x="0" y="597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971913" y="1690899"/>
              <a:ext cx="61518" cy="34704"/>
            </a:xfrm>
            <a:custGeom>
              <a:rect b="b" l="l" r="r" t="t"/>
              <a:pathLst>
                <a:path extrusionOk="0" fill="none" h="497" w="881">
                  <a:moveTo>
                    <a:pt x="881" y="1"/>
                  </a:moveTo>
                  <a:cubicBezTo>
                    <a:pt x="881" y="1"/>
                    <a:pt x="790" y="497"/>
                    <a:pt x="1" y="436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38745" y="1628752"/>
              <a:ext cx="70665" cy="36799"/>
            </a:xfrm>
            <a:custGeom>
              <a:rect b="b" l="l" r="r" t="t"/>
              <a:pathLst>
                <a:path extrusionOk="0" fill="none" h="527" w="1012">
                  <a:moveTo>
                    <a:pt x="1012" y="234"/>
                  </a:moveTo>
                  <a:cubicBezTo>
                    <a:pt x="1012" y="234"/>
                    <a:pt x="344" y="1"/>
                    <a:pt x="0" y="527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896360" y="1570865"/>
              <a:ext cx="51603" cy="37497"/>
            </a:xfrm>
            <a:custGeom>
              <a:rect b="b" l="l" r="r" t="t"/>
              <a:pathLst>
                <a:path extrusionOk="0" fill="none" h="537" w="739">
                  <a:moveTo>
                    <a:pt x="739" y="81"/>
                  </a:moveTo>
                  <a:cubicBezTo>
                    <a:pt x="739" y="81"/>
                    <a:pt x="284" y="1"/>
                    <a:pt x="1" y="537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823600" y="1553199"/>
              <a:ext cx="34006" cy="32540"/>
            </a:xfrm>
            <a:custGeom>
              <a:rect b="b" l="l" r="r" t="t"/>
              <a:pathLst>
                <a:path extrusionOk="0" fill="none" h="466" w="487">
                  <a:moveTo>
                    <a:pt x="486" y="1"/>
                  </a:moveTo>
                  <a:cubicBezTo>
                    <a:pt x="486" y="1"/>
                    <a:pt x="31" y="213"/>
                    <a:pt x="1" y="466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1966257" y="1786283"/>
              <a:ext cx="67174" cy="79883"/>
            </a:xfrm>
            <a:custGeom>
              <a:rect b="b" l="l" r="r" t="t"/>
              <a:pathLst>
                <a:path extrusionOk="0" fill="none" h="1144" w="962">
                  <a:moveTo>
                    <a:pt x="1" y="0"/>
                  </a:moveTo>
                  <a:cubicBezTo>
                    <a:pt x="1" y="0"/>
                    <a:pt x="21" y="1143"/>
                    <a:pt x="962" y="1052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2065901" y="1904222"/>
              <a:ext cx="69269" cy="95384"/>
            </a:xfrm>
            <a:custGeom>
              <a:rect b="b" l="l" r="r" t="t"/>
              <a:pathLst>
                <a:path extrusionOk="0" fill="none" h="1366" w="992">
                  <a:moveTo>
                    <a:pt x="0" y="0"/>
                  </a:moveTo>
                  <a:cubicBezTo>
                    <a:pt x="0" y="0"/>
                    <a:pt x="991" y="860"/>
                    <a:pt x="61" y="1366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951454" y="1926148"/>
              <a:ext cx="61518" cy="101040"/>
            </a:xfrm>
            <a:custGeom>
              <a:rect b="b" l="l" r="r" t="t"/>
              <a:pathLst>
                <a:path extrusionOk="0" fill="none" h="1447" w="881">
                  <a:moveTo>
                    <a:pt x="830" y="0"/>
                  </a:moveTo>
                  <a:cubicBezTo>
                    <a:pt x="830" y="0"/>
                    <a:pt x="1" y="971"/>
                    <a:pt x="880" y="1446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540379" y="1953660"/>
              <a:ext cx="52371" cy="90496"/>
            </a:xfrm>
            <a:custGeom>
              <a:rect b="b" l="l" r="r" t="t"/>
              <a:pathLst>
                <a:path extrusionOk="0" fill="none" h="1296" w="750">
                  <a:moveTo>
                    <a:pt x="749" y="0"/>
                  </a:moveTo>
                  <a:cubicBezTo>
                    <a:pt x="749" y="0"/>
                    <a:pt x="1" y="425"/>
                    <a:pt x="567" y="1295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558046" y="1837816"/>
              <a:ext cx="20599" cy="57259"/>
            </a:xfrm>
            <a:custGeom>
              <a:rect b="b" l="l" r="r" t="t"/>
              <a:pathLst>
                <a:path extrusionOk="0" fill="none" h="820" w="295">
                  <a:moveTo>
                    <a:pt x="294" y="1"/>
                  </a:moveTo>
                  <a:cubicBezTo>
                    <a:pt x="294" y="1"/>
                    <a:pt x="1" y="436"/>
                    <a:pt x="294" y="820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960601" y="1883064"/>
              <a:ext cx="24090" cy="55094"/>
            </a:xfrm>
            <a:custGeom>
              <a:rect b="b" l="l" r="r" t="t"/>
              <a:pathLst>
                <a:path extrusionOk="0" fill="none" h="789" w="345">
                  <a:moveTo>
                    <a:pt x="345" y="0"/>
                  </a:moveTo>
                  <a:cubicBezTo>
                    <a:pt x="345" y="0"/>
                    <a:pt x="1" y="405"/>
                    <a:pt x="193" y="789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024214" y="1767220"/>
              <a:ext cx="45946" cy="60820"/>
            </a:xfrm>
            <a:custGeom>
              <a:rect b="b" l="l" r="r" t="t"/>
              <a:pathLst>
                <a:path extrusionOk="0" fill="none" h="871" w="658">
                  <a:moveTo>
                    <a:pt x="0" y="0"/>
                  </a:moveTo>
                  <a:cubicBezTo>
                    <a:pt x="0" y="0"/>
                    <a:pt x="658" y="243"/>
                    <a:pt x="435" y="870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2036225" y="1971326"/>
              <a:ext cx="35333" cy="86935"/>
            </a:xfrm>
            <a:custGeom>
              <a:rect b="b" l="l" r="r" t="t"/>
              <a:pathLst>
                <a:path extrusionOk="0" fill="none" h="1245" w="506">
                  <a:moveTo>
                    <a:pt x="0" y="0"/>
                  </a:moveTo>
                  <a:cubicBezTo>
                    <a:pt x="0" y="0"/>
                    <a:pt x="506" y="840"/>
                    <a:pt x="71" y="1244"/>
                  </a:cubicBezTo>
                </a:path>
              </a:pathLst>
            </a:custGeom>
            <a:noFill/>
            <a:ln cap="flat" cmpd="sng" w="2275">
              <a:solidFill>
                <a:schemeClr val="dk2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73820" y="2777834"/>
              <a:ext cx="202081" cy="151246"/>
            </a:xfrm>
            <a:custGeom>
              <a:rect b="b" l="l" r="r" t="t"/>
              <a:pathLst>
                <a:path extrusionOk="0" h="2166" w="2894">
                  <a:moveTo>
                    <a:pt x="395" y="1"/>
                  </a:moveTo>
                  <a:lnTo>
                    <a:pt x="1" y="648"/>
                  </a:lnTo>
                  <a:lnTo>
                    <a:pt x="2509" y="2165"/>
                  </a:lnTo>
                  <a:lnTo>
                    <a:pt x="2893" y="1528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66921" y="2666249"/>
              <a:ext cx="234551" cy="156902"/>
            </a:xfrm>
            <a:custGeom>
              <a:rect b="b" l="l" r="r" t="t"/>
              <a:pathLst>
                <a:path extrusionOk="0" h="2247" w="3359">
                  <a:moveTo>
                    <a:pt x="0" y="1"/>
                  </a:moveTo>
                  <a:lnTo>
                    <a:pt x="0" y="1"/>
                  </a:lnTo>
                  <a:cubicBezTo>
                    <a:pt x="283" y="355"/>
                    <a:pt x="688" y="800"/>
                    <a:pt x="1244" y="1235"/>
                  </a:cubicBezTo>
                  <a:cubicBezTo>
                    <a:pt x="1892" y="1740"/>
                    <a:pt x="2509" y="2054"/>
                    <a:pt x="2964" y="2246"/>
                  </a:cubicBezTo>
                  <a:lnTo>
                    <a:pt x="3358" y="1599"/>
                  </a:lnTo>
                  <a:cubicBezTo>
                    <a:pt x="2943" y="1285"/>
                    <a:pt x="2367" y="891"/>
                    <a:pt x="1639" y="557"/>
                  </a:cubicBezTo>
                  <a:cubicBezTo>
                    <a:pt x="1012" y="274"/>
                    <a:pt x="455" y="10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661112" y="2757374"/>
              <a:ext cx="73528" cy="98946"/>
            </a:xfrm>
            <a:custGeom>
              <a:rect b="b" l="l" r="r" t="t"/>
              <a:pathLst>
                <a:path extrusionOk="0" h="1417" w="1053">
                  <a:moveTo>
                    <a:pt x="749" y="1"/>
                  </a:moveTo>
                  <a:lnTo>
                    <a:pt x="1" y="1234"/>
                  </a:lnTo>
                  <a:lnTo>
                    <a:pt x="304" y="1417"/>
                  </a:lnTo>
                  <a:lnTo>
                    <a:pt x="1053" y="183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839800" y="2876710"/>
              <a:ext cx="53069" cy="65079"/>
            </a:xfrm>
            <a:custGeom>
              <a:rect b="b" l="l" r="r" t="t"/>
              <a:pathLst>
                <a:path extrusionOk="0" h="932" w="760">
                  <a:moveTo>
                    <a:pt x="456" y="1"/>
                  </a:moveTo>
                  <a:lnTo>
                    <a:pt x="1" y="739"/>
                  </a:lnTo>
                  <a:lnTo>
                    <a:pt x="304" y="931"/>
                  </a:lnTo>
                  <a:lnTo>
                    <a:pt x="759" y="183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466921" y="2666249"/>
              <a:ext cx="216884" cy="132183"/>
            </a:xfrm>
            <a:custGeom>
              <a:rect b="b" l="l" r="r" t="t"/>
              <a:pathLst>
                <a:path extrusionOk="0" fill="none" h="1893" w="3106">
                  <a:moveTo>
                    <a:pt x="0" y="1"/>
                  </a:moveTo>
                  <a:lnTo>
                    <a:pt x="3105" y="1892"/>
                  </a:lnTo>
                </a:path>
              </a:pathLst>
            </a:custGeom>
            <a:noFill/>
            <a:ln cap="flat" cmpd="sng" w="2275">
              <a:solidFill>
                <a:schemeClr val="accent3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726330" y="2817635"/>
              <a:ext cx="149850" cy="101739"/>
            </a:xfrm>
            <a:custGeom>
              <a:rect b="b" l="l" r="r" t="t"/>
              <a:pathLst>
                <a:path extrusionOk="0" h="1457" w="2146">
                  <a:moveTo>
                    <a:pt x="837" y="0"/>
                  </a:moveTo>
                  <a:cubicBezTo>
                    <a:pt x="673" y="0"/>
                    <a:pt x="450" y="148"/>
                    <a:pt x="301" y="503"/>
                  </a:cubicBezTo>
                  <a:cubicBezTo>
                    <a:pt x="1" y="894"/>
                    <a:pt x="1065" y="1456"/>
                    <a:pt x="1372" y="1456"/>
                  </a:cubicBezTo>
                  <a:cubicBezTo>
                    <a:pt x="1406" y="1456"/>
                    <a:pt x="1431" y="1449"/>
                    <a:pt x="1443" y="1433"/>
                  </a:cubicBezTo>
                  <a:cubicBezTo>
                    <a:pt x="2146" y="892"/>
                    <a:pt x="2026" y="552"/>
                    <a:pt x="1755" y="552"/>
                  </a:cubicBezTo>
                  <a:cubicBezTo>
                    <a:pt x="1675" y="552"/>
                    <a:pt x="1582" y="582"/>
                    <a:pt x="1493" y="644"/>
                  </a:cubicBezTo>
                  <a:lnTo>
                    <a:pt x="1493" y="644"/>
                  </a:lnTo>
                  <a:cubicBezTo>
                    <a:pt x="1559" y="424"/>
                    <a:pt x="1426" y="260"/>
                    <a:pt x="1243" y="260"/>
                  </a:cubicBezTo>
                  <a:cubicBezTo>
                    <a:pt x="1176" y="260"/>
                    <a:pt x="1102" y="282"/>
                    <a:pt x="1028" y="330"/>
                  </a:cubicBezTo>
                  <a:lnTo>
                    <a:pt x="1028" y="330"/>
                  </a:lnTo>
                  <a:cubicBezTo>
                    <a:pt x="1087" y="126"/>
                    <a:pt x="987" y="0"/>
                    <a:pt x="837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02729" y="2812817"/>
              <a:ext cx="71224" cy="66336"/>
            </a:xfrm>
            <a:custGeom>
              <a:rect b="b" l="l" r="r" t="t"/>
              <a:pathLst>
                <a:path extrusionOk="0" h="950" w="1020">
                  <a:moveTo>
                    <a:pt x="686" y="0"/>
                  </a:moveTo>
                  <a:cubicBezTo>
                    <a:pt x="535" y="0"/>
                    <a:pt x="334" y="118"/>
                    <a:pt x="173" y="390"/>
                  </a:cubicBezTo>
                  <a:cubicBezTo>
                    <a:pt x="1" y="684"/>
                    <a:pt x="99" y="950"/>
                    <a:pt x="307" y="950"/>
                  </a:cubicBezTo>
                  <a:cubicBezTo>
                    <a:pt x="428" y="950"/>
                    <a:pt x="586" y="860"/>
                    <a:pt x="750" y="633"/>
                  </a:cubicBezTo>
                  <a:cubicBezTo>
                    <a:pt x="1020" y="249"/>
                    <a:pt x="906" y="0"/>
                    <a:pt x="686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22979" y="2753883"/>
              <a:ext cx="159975" cy="67453"/>
            </a:xfrm>
            <a:custGeom>
              <a:rect b="b" l="l" r="r" t="t"/>
              <a:pathLst>
                <a:path extrusionOk="0" h="966" w="2291">
                  <a:moveTo>
                    <a:pt x="1188" y="0"/>
                  </a:moveTo>
                  <a:cubicBezTo>
                    <a:pt x="488" y="0"/>
                    <a:pt x="1" y="684"/>
                    <a:pt x="197" y="880"/>
                  </a:cubicBezTo>
                  <a:cubicBezTo>
                    <a:pt x="259" y="940"/>
                    <a:pt x="315" y="966"/>
                    <a:pt x="373" y="966"/>
                  </a:cubicBezTo>
                  <a:cubicBezTo>
                    <a:pt x="531" y="966"/>
                    <a:pt x="702" y="773"/>
                    <a:pt x="1057" y="536"/>
                  </a:cubicBezTo>
                  <a:cubicBezTo>
                    <a:pt x="1332" y="834"/>
                    <a:pt x="1577" y="926"/>
                    <a:pt x="1775" y="926"/>
                  </a:cubicBezTo>
                  <a:cubicBezTo>
                    <a:pt x="2094" y="926"/>
                    <a:pt x="2291" y="688"/>
                    <a:pt x="2291" y="688"/>
                  </a:cubicBezTo>
                  <a:lnTo>
                    <a:pt x="1481" y="40"/>
                  </a:lnTo>
                  <a:cubicBezTo>
                    <a:pt x="1381" y="13"/>
                    <a:pt x="1283" y="0"/>
                    <a:pt x="1188" y="0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811520" y="2849896"/>
              <a:ext cx="60121" cy="38196"/>
            </a:xfrm>
            <a:custGeom>
              <a:rect b="b" l="l" r="r" t="t"/>
              <a:pathLst>
                <a:path extrusionOk="0" fill="none" h="547" w="861">
                  <a:moveTo>
                    <a:pt x="1" y="547"/>
                  </a:moveTo>
                  <a:cubicBezTo>
                    <a:pt x="1" y="547"/>
                    <a:pt x="213" y="203"/>
                    <a:pt x="395" y="102"/>
                  </a:cubicBezTo>
                  <a:cubicBezTo>
                    <a:pt x="577" y="0"/>
                    <a:pt x="861" y="152"/>
                    <a:pt x="729" y="375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77654" y="2815261"/>
              <a:ext cx="72830" cy="55164"/>
            </a:xfrm>
            <a:custGeom>
              <a:rect b="b" l="l" r="r" t="t"/>
              <a:pathLst>
                <a:path extrusionOk="0" fill="none" h="790" w="1043">
                  <a:moveTo>
                    <a:pt x="0" y="790"/>
                  </a:moveTo>
                  <a:cubicBezTo>
                    <a:pt x="415" y="1"/>
                    <a:pt x="1042" y="314"/>
                    <a:pt x="810" y="648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63549" y="2804717"/>
              <a:ext cx="54396" cy="43153"/>
            </a:xfrm>
            <a:custGeom>
              <a:rect b="b" l="l" r="r" t="t"/>
              <a:pathLst>
                <a:path extrusionOk="0" fill="none" h="618" w="779">
                  <a:moveTo>
                    <a:pt x="435" y="617"/>
                  </a:moveTo>
                  <a:cubicBezTo>
                    <a:pt x="779" y="71"/>
                    <a:pt x="294" y="0"/>
                    <a:pt x="0" y="334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59289" y="2791241"/>
              <a:ext cx="91893" cy="38964"/>
            </a:xfrm>
            <a:custGeom>
              <a:rect b="b" l="l" r="r" t="t"/>
              <a:pathLst>
                <a:path extrusionOk="0" fill="none" h="558" w="1316">
                  <a:moveTo>
                    <a:pt x="1" y="385"/>
                  </a:moveTo>
                  <a:cubicBezTo>
                    <a:pt x="1" y="385"/>
                    <a:pt x="365" y="82"/>
                    <a:pt x="537" y="1"/>
                  </a:cubicBezTo>
                  <a:cubicBezTo>
                    <a:pt x="729" y="557"/>
                    <a:pt x="1073" y="446"/>
                    <a:pt x="1315" y="224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734570" y="2812049"/>
              <a:ext cx="37497" cy="53418"/>
            </a:xfrm>
            <a:custGeom>
              <a:rect b="b" l="l" r="r" t="t"/>
              <a:pathLst>
                <a:path extrusionOk="0" h="765" w="537">
                  <a:moveTo>
                    <a:pt x="248" y="1"/>
                  </a:moveTo>
                  <a:cubicBezTo>
                    <a:pt x="141" y="1"/>
                    <a:pt x="1" y="87"/>
                    <a:pt x="1" y="87"/>
                  </a:cubicBezTo>
                  <a:lnTo>
                    <a:pt x="193" y="765"/>
                  </a:lnTo>
                  <a:cubicBezTo>
                    <a:pt x="496" y="401"/>
                    <a:pt x="537" y="138"/>
                    <a:pt x="314" y="17"/>
                  </a:cubicBezTo>
                  <a:cubicBezTo>
                    <a:pt x="295" y="5"/>
                    <a:pt x="272" y="1"/>
                    <a:pt x="248" y="1"/>
                  </a:cubicBezTo>
                  <a:close/>
                </a:path>
              </a:pathLst>
            </a:custGeom>
            <a:solidFill>
              <a:srgbClr val="A767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34570" y="2808907"/>
              <a:ext cx="37497" cy="56560"/>
            </a:xfrm>
            <a:custGeom>
              <a:rect b="b" l="l" r="r" t="t"/>
              <a:pathLst>
                <a:path extrusionOk="0" fill="none" h="810" w="537">
                  <a:moveTo>
                    <a:pt x="193" y="810"/>
                  </a:moveTo>
                  <a:cubicBezTo>
                    <a:pt x="496" y="446"/>
                    <a:pt x="537" y="183"/>
                    <a:pt x="314" y="62"/>
                  </a:cubicBezTo>
                  <a:cubicBezTo>
                    <a:pt x="213" y="1"/>
                    <a:pt x="1" y="132"/>
                    <a:pt x="1" y="132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532629" y="2339946"/>
              <a:ext cx="59423" cy="43153"/>
            </a:xfrm>
            <a:custGeom>
              <a:rect b="b" l="l" r="r" t="t"/>
              <a:pathLst>
                <a:path extrusionOk="0" fill="none" h="618" w="851">
                  <a:moveTo>
                    <a:pt x="1" y="618"/>
                  </a:moveTo>
                  <a:lnTo>
                    <a:pt x="850" y="1"/>
                  </a:ln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1912630" y="2315227"/>
              <a:ext cx="37497" cy="113819"/>
            </a:xfrm>
            <a:custGeom>
              <a:rect b="b" l="l" r="r" t="t"/>
              <a:pathLst>
                <a:path extrusionOk="0" fill="none" h="1630" w="537">
                  <a:moveTo>
                    <a:pt x="0" y="1"/>
                  </a:moveTo>
                  <a:cubicBezTo>
                    <a:pt x="0" y="1"/>
                    <a:pt x="496" y="770"/>
                    <a:pt x="536" y="1629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740994" y="3603474"/>
              <a:ext cx="67872" cy="330563"/>
            </a:xfrm>
            <a:custGeom>
              <a:rect b="b" l="l" r="r" t="t"/>
              <a:pathLst>
                <a:path extrusionOk="0" fill="none" h="4734" w="972">
                  <a:moveTo>
                    <a:pt x="0" y="0"/>
                  </a:moveTo>
                  <a:cubicBezTo>
                    <a:pt x="0" y="0"/>
                    <a:pt x="840" y="2195"/>
                    <a:pt x="971" y="4734"/>
                  </a:cubicBezTo>
                </a:path>
              </a:pathLst>
            </a:custGeom>
            <a:noFill/>
            <a:ln cap="flat" cmpd="sng" w="2275">
              <a:solidFill>
                <a:schemeClr val="accent5"/>
              </a:solidFill>
              <a:prstDash val="solid"/>
              <a:miter lim="101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2317979" y="2158464"/>
              <a:ext cx="128622" cy="127924"/>
            </a:xfrm>
            <a:custGeom>
              <a:rect b="b" l="l" r="r" t="t"/>
              <a:pathLst>
                <a:path extrusionOk="0" h="1832" w="1842">
                  <a:moveTo>
                    <a:pt x="11" y="1"/>
                  </a:moveTo>
                  <a:lnTo>
                    <a:pt x="1" y="385"/>
                  </a:lnTo>
                  <a:lnTo>
                    <a:pt x="1730" y="1831"/>
                  </a:lnTo>
                  <a:lnTo>
                    <a:pt x="1842" y="1275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2325799" y="2120338"/>
              <a:ext cx="123665" cy="93290"/>
            </a:xfrm>
            <a:custGeom>
              <a:rect b="b" l="l" r="r" t="t"/>
              <a:pathLst>
                <a:path extrusionOk="0" h="1336" w="1771">
                  <a:moveTo>
                    <a:pt x="30" y="0"/>
                  </a:moveTo>
                  <a:lnTo>
                    <a:pt x="0" y="324"/>
                  </a:lnTo>
                  <a:lnTo>
                    <a:pt x="1649" y="1336"/>
                  </a:lnTo>
                  <a:lnTo>
                    <a:pt x="1770" y="85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8"/>
          <p:cNvGrpSpPr/>
          <p:nvPr/>
        </p:nvGrpSpPr>
        <p:grpSpPr>
          <a:xfrm>
            <a:off x="714000" y="4053625"/>
            <a:ext cx="5617225" cy="174900"/>
            <a:chOff x="714000" y="4053625"/>
            <a:chExt cx="5617225" cy="174900"/>
          </a:xfrm>
        </p:grpSpPr>
        <p:cxnSp>
          <p:nvCxnSpPr>
            <p:cNvPr id="338" name="Google Shape;338;p28"/>
            <p:cNvCxnSpPr/>
            <p:nvPr/>
          </p:nvCxnSpPr>
          <p:spPr>
            <a:xfrm>
              <a:off x="714000" y="4141070"/>
              <a:ext cx="5538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sp>
          <p:nvSpPr>
            <p:cNvPr id="339" name="Google Shape;339;p28"/>
            <p:cNvSpPr/>
            <p:nvPr/>
          </p:nvSpPr>
          <p:spPr>
            <a:xfrm>
              <a:off x="6156325" y="4053625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/>
          <p:nvPr>
            <p:ph idx="2" type="title"/>
          </p:nvPr>
        </p:nvSpPr>
        <p:spPr>
          <a:xfrm>
            <a:off x="2547930" y="1293175"/>
            <a:ext cx="17970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7"/>
          <p:cNvSpPr txBox="1"/>
          <p:nvPr>
            <p:ph type="title"/>
          </p:nvPr>
        </p:nvSpPr>
        <p:spPr>
          <a:xfrm>
            <a:off x="9175" y="2444650"/>
            <a:ext cx="6874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Decompilation </a:t>
            </a:r>
            <a:r>
              <a:rPr lang="en"/>
              <a:t>Inspection</a:t>
            </a:r>
            <a:endParaRPr/>
          </a:p>
        </p:txBody>
      </p:sp>
      <p:sp>
        <p:nvSpPr>
          <p:cNvPr id="758" name="Google Shape;758;p37"/>
          <p:cNvSpPr txBox="1"/>
          <p:nvPr>
            <p:ph idx="1" type="subTitle"/>
          </p:nvPr>
        </p:nvSpPr>
        <p:spPr>
          <a:xfrm>
            <a:off x="1206763" y="3507015"/>
            <a:ext cx="447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read through the code</a:t>
            </a:r>
            <a:endParaRPr/>
          </a:p>
        </p:txBody>
      </p:sp>
      <p:grpSp>
        <p:nvGrpSpPr>
          <p:cNvPr id="759" name="Google Shape;759;p37"/>
          <p:cNvGrpSpPr/>
          <p:nvPr/>
        </p:nvGrpSpPr>
        <p:grpSpPr>
          <a:xfrm>
            <a:off x="714000" y="3257100"/>
            <a:ext cx="5464825" cy="174900"/>
            <a:chOff x="714000" y="3047750"/>
            <a:chExt cx="5464825" cy="174900"/>
          </a:xfrm>
        </p:grpSpPr>
        <p:sp>
          <p:nvSpPr>
            <p:cNvPr id="760" name="Google Shape;760;p37"/>
            <p:cNvSpPr/>
            <p:nvPr/>
          </p:nvSpPr>
          <p:spPr>
            <a:xfrm>
              <a:off x="6003925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1" name="Google Shape;761;p37"/>
            <p:cNvCxnSpPr/>
            <p:nvPr/>
          </p:nvCxnSpPr>
          <p:spPr>
            <a:xfrm>
              <a:off x="813625" y="3135200"/>
              <a:ext cx="5278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sp>
          <p:nvSpPr>
            <p:cNvPr id="762" name="Google Shape;762;p37"/>
            <p:cNvSpPr/>
            <p:nvPr/>
          </p:nvSpPr>
          <p:spPr>
            <a:xfrm>
              <a:off x="714000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6315930" y="1070561"/>
            <a:ext cx="2170454" cy="3589972"/>
            <a:chOff x="6029123" y="2014533"/>
            <a:chExt cx="1604179" cy="2653342"/>
          </a:xfrm>
        </p:grpSpPr>
        <p:sp>
          <p:nvSpPr>
            <p:cNvPr id="764" name="Google Shape;764;p37"/>
            <p:cNvSpPr/>
            <p:nvPr/>
          </p:nvSpPr>
          <p:spPr>
            <a:xfrm>
              <a:off x="6126102" y="4369675"/>
              <a:ext cx="15072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5" name="Google Shape;765;p37"/>
            <p:cNvGrpSpPr/>
            <p:nvPr/>
          </p:nvGrpSpPr>
          <p:grpSpPr>
            <a:xfrm>
              <a:off x="6029123" y="2014533"/>
              <a:ext cx="1507107" cy="2525004"/>
              <a:chOff x="6029123" y="2014533"/>
              <a:chExt cx="1507107" cy="2525004"/>
            </a:xfrm>
          </p:grpSpPr>
          <p:sp>
            <p:nvSpPr>
              <p:cNvPr id="766" name="Google Shape;766;p37"/>
              <p:cNvSpPr/>
              <p:nvPr/>
            </p:nvSpPr>
            <p:spPr>
              <a:xfrm>
                <a:off x="6675050" y="3117113"/>
                <a:ext cx="319617" cy="1239389"/>
              </a:xfrm>
              <a:custGeom>
                <a:rect b="b" l="l" r="r" t="t"/>
                <a:pathLst>
                  <a:path extrusionOk="0" h="21851" w="5635">
                    <a:moveTo>
                      <a:pt x="1366" y="1"/>
                    </a:moveTo>
                    <a:cubicBezTo>
                      <a:pt x="1144" y="1750"/>
                      <a:pt x="1" y="7050"/>
                      <a:pt x="183" y="11399"/>
                    </a:cubicBezTo>
                    <a:cubicBezTo>
                      <a:pt x="183" y="11399"/>
                      <a:pt x="143" y="12876"/>
                      <a:pt x="840" y="21807"/>
                    </a:cubicBezTo>
                    <a:cubicBezTo>
                      <a:pt x="1040" y="21832"/>
                      <a:pt x="1288" y="21850"/>
                      <a:pt x="1550" y="21850"/>
                    </a:cubicBezTo>
                    <a:cubicBezTo>
                      <a:pt x="1606" y="21850"/>
                      <a:pt x="1663" y="21849"/>
                      <a:pt x="1720" y="21848"/>
                    </a:cubicBezTo>
                    <a:cubicBezTo>
                      <a:pt x="2054" y="21837"/>
                      <a:pt x="2358" y="21797"/>
                      <a:pt x="2610" y="21757"/>
                    </a:cubicBezTo>
                    <a:cubicBezTo>
                      <a:pt x="2661" y="21150"/>
                      <a:pt x="2742" y="20199"/>
                      <a:pt x="2904" y="19036"/>
                    </a:cubicBezTo>
                    <a:cubicBezTo>
                      <a:pt x="3248" y="16639"/>
                      <a:pt x="3399" y="15749"/>
                      <a:pt x="3318" y="14201"/>
                    </a:cubicBezTo>
                    <a:cubicBezTo>
                      <a:pt x="3288" y="13554"/>
                      <a:pt x="3258" y="12623"/>
                      <a:pt x="2873" y="11501"/>
                    </a:cubicBezTo>
                    <a:cubicBezTo>
                      <a:pt x="3966" y="9164"/>
                      <a:pt x="5271" y="2337"/>
                      <a:pt x="5635" y="436"/>
                    </a:cubicBezTo>
                    <a:cubicBezTo>
                      <a:pt x="3956" y="284"/>
                      <a:pt x="3045" y="163"/>
                      <a:pt x="1366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6567793" y="4390591"/>
                <a:ext cx="284621" cy="124274"/>
              </a:xfrm>
              <a:custGeom>
                <a:rect b="b" l="l" r="r" t="t"/>
                <a:pathLst>
                  <a:path extrusionOk="0" h="2191" w="5018">
                    <a:moveTo>
                      <a:pt x="4207" y="0"/>
                    </a:moveTo>
                    <a:cubicBezTo>
                      <a:pt x="2998" y="0"/>
                      <a:pt x="1390" y="1540"/>
                      <a:pt x="52" y="1540"/>
                    </a:cubicBezTo>
                    <a:cubicBezTo>
                      <a:pt x="38" y="1540"/>
                      <a:pt x="24" y="1540"/>
                      <a:pt x="11" y="1540"/>
                    </a:cubicBezTo>
                    <a:cubicBezTo>
                      <a:pt x="11" y="1681"/>
                      <a:pt x="11" y="1823"/>
                      <a:pt x="1" y="1965"/>
                    </a:cubicBezTo>
                    <a:cubicBezTo>
                      <a:pt x="453" y="2100"/>
                      <a:pt x="914" y="2191"/>
                      <a:pt x="1375" y="2191"/>
                    </a:cubicBezTo>
                    <a:cubicBezTo>
                      <a:pt x="1635" y="2191"/>
                      <a:pt x="1896" y="2162"/>
                      <a:pt x="2155" y="2096"/>
                    </a:cubicBezTo>
                    <a:cubicBezTo>
                      <a:pt x="2643" y="1972"/>
                      <a:pt x="3203" y="779"/>
                      <a:pt x="3965" y="779"/>
                    </a:cubicBezTo>
                    <a:cubicBezTo>
                      <a:pt x="4008" y="779"/>
                      <a:pt x="4052" y="783"/>
                      <a:pt x="4096" y="791"/>
                    </a:cubicBezTo>
                    <a:lnTo>
                      <a:pt x="4096" y="791"/>
                    </a:lnTo>
                    <a:cubicBezTo>
                      <a:pt x="4096" y="791"/>
                      <a:pt x="4095" y="791"/>
                      <a:pt x="4095" y="791"/>
                    </a:cubicBezTo>
                    <a:cubicBezTo>
                      <a:pt x="4006" y="791"/>
                      <a:pt x="4016" y="2086"/>
                      <a:pt x="4016" y="2086"/>
                    </a:cubicBezTo>
                    <a:lnTo>
                      <a:pt x="4572" y="2025"/>
                    </a:lnTo>
                    <a:cubicBezTo>
                      <a:pt x="4572" y="2025"/>
                      <a:pt x="5017" y="538"/>
                      <a:pt x="5007" y="316"/>
                    </a:cubicBezTo>
                    <a:cubicBezTo>
                      <a:pt x="4770" y="91"/>
                      <a:pt x="4500" y="0"/>
                      <a:pt x="42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6568360" y="4415945"/>
                <a:ext cx="122288" cy="76232"/>
              </a:xfrm>
              <a:custGeom>
                <a:rect b="b" l="l" r="r" t="t"/>
                <a:pathLst>
                  <a:path extrusionOk="0" h="1344" w="2156">
                    <a:moveTo>
                      <a:pt x="871" y="0"/>
                    </a:moveTo>
                    <a:cubicBezTo>
                      <a:pt x="324" y="253"/>
                      <a:pt x="82" y="486"/>
                      <a:pt x="1" y="1093"/>
                    </a:cubicBezTo>
                    <a:cubicBezTo>
                      <a:pt x="379" y="1276"/>
                      <a:pt x="769" y="1343"/>
                      <a:pt x="1166" y="1343"/>
                    </a:cubicBezTo>
                    <a:cubicBezTo>
                      <a:pt x="1492" y="1343"/>
                      <a:pt x="1822" y="1298"/>
                      <a:pt x="2155" y="1234"/>
                    </a:cubicBezTo>
                    <a:cubicBezTo>
                      <a:pt x="1912" y="557"/>
                      <a:pt x="1619" y="102"/>
                      <a:pt x="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7"/>
              <p:cNvSpPr/>
              <p:nvPr/>
            </p:nvSpPr>
            <p:spPr>
              <a:xfrm>
                <a:off x="6617706" y="4255654"/>
                <a:ext cx="234140" cy="230340"/>
              </a:xfrm>
              <a:custGeom>
                <a:rect b="b" l="l" r="r" t="t"/>
                <a:pathLst>
                  <a:path extrusionOk="0" h="4061" w="4128">
                    <a:moveTo>
                      <a:pt x="2094" y="1"/>
                    </a:moveTo>
                    <a:cubicBezTo>
                      <a:pt x="1911" y="1"/>
                      <a:pt x="1772" y="42"/>
                      <a:pt x="1720" y="156"/>
                    </a:cubicBezTo>
                    <a:cubicBezTo>
                      <a:pt x="1376" y="915"/>
                      <a:pt x="1325" y="2402"/>
                      <a:pt x="435" y="2665"/>
                    </a:cubicBezTo>
                    <a:cubicBezTo>
                      <a:pt x="314" y="2705"/>
                      <a:pt x="132" y="2776"/>
                      <a:pt x="1" y="2826"/>
                    </a:cubicBezTo>
                    <a:cubicBezTo>
                      <a:pt x="749" y="2928"/>
                      <a:pt x="1052" y="3383"/>
                      <a:pt x="1285" y="4060"/>
                    </a:cubicBezTo>
                    <a:cubicBezTo>
                      <a:pt x="1618" y="4008"/>
                      <a:pt x="2294" y="2585"/>
                      <a:pt x="3524" y="2585"/>
                    </a:cubicBezTo>
                    <a:cubicBezTo>
                      <a:pt x="3712" y="2585"/>
                      <a:pt x="3913" y="2619"/>
                      <a:pt x="4127" y="2695"/>
                    </a:cubicBezTo>
                    <a:cubicBezTo>
                      <a:pt x="4117" y="1977"/>
                      <a:pt x="3945" y="925"/>
                      <a:pt x="3783" y="227"/>
                    </a:cubicBezTo>
                    <a:cubicBezTo>
                      <a:pt x="3746" y="243"/>
                      <a:pt x="3695" y="250"/>
                      <a:pt x="3635" y="250"/>
                    </a:cubicBezTo>
                    <a:cubicBezTo>
                      <a:pt x="3272" y="250"/>
                      <a:pt x="2547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7"/>
              <p:cNvSpPr/>
              <p:nvPr/>
            </p:nvSpPr>
            <p:spPr>
              <a:xfrm>
                <a:off x="6568360" y="4483611"/>
                <a:ext cx="122288" cy="19568"/>
              </a:xfrm>
              <a:custGeom>
                <a:rect b="b" l="l" r="r" t="t"/>
                <a:pathLst>
                  <a:path extrusionOk="0" fill="none" h="345" w="2156">
                    <a:moveTo>
                      <a:pt x="1" y="1"/>
                    </a:moveTo>
                    <a:cubicBezTo>
                      <a:pt x="769" y="143"/>
                      <a:pt x="1396" y="345"/>
                      <a:pt x="2155" y="41"/>
                    </a:cubicBez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6683104" y="3873815"/>
                <a:ext cx="210601" cy="409065"/>
              </a:xfrm>
              <a:custGeom>
                <a:rect b="b" l="l" r="r" t="t"/>
                <a:pathLst>
                  <a:path extrusionOk="0" h="7212" w="3713">
                    <a:moveTo>
                      <a:pt x="1" y="0"/>
                    </a:moveTo>
                    <a:lnTo>
                      <a:pt x="567" y="6888"/>
                    </a:lnTo>
                    <a:cubicBezTo>
                      <a:pt x="567" y="6888"/>
                      <a:pt x="1088" y="7212"/>
                      <a:pt x="1730" y="7212"/>
                    </a:cubicBezTo>
                    <a:cubicBezTo>
                      <a:pt x="2018" y="7212"/>
                      <a:pt x="2330" y="7147"/>
                      <a:pt x="2630" y="6959"/>
                    </a:cubicBezTo>
                    <a:cubicBezTo>
                      <a:pt x="2630" y="6959"/>
                      <a:pt x="3713" y="2519"/>
                      <a:pt x="3247" y="0"/>
                    </a:cubicBezTo>
                    <a:lnTo>
                      <a:pt x="3247" y="0"/>
                    </a:lnTo>
                    <a:cubicBezTo>
                      <a:pt x="2752" y="27"/>
                      <a:pt x="2226" y="36"/>
                      <a:pt x="1745" y="36"/>
                    </a:cubicBezTo>
                    <a:cubicBezTo>
                      <a:pt x="783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6683104" y="3854870"/>
                <a:ext cx="196251" cy="78671"/>
              </a:xfrm>
              <a:custGeom>
                <a:rect b="b" l="l" r="r" t="t"/>
                <a:pathLst>
                  <a:path extrusionOk="0" h="1387" w="3460">
                    <a:moveTo>
                      <a:pt x="1" y="1"/>
                    </a:moveTo>
                    <a:lnTo>
                      <a:pt x="1" y="1386"/>
                    </a:lnTo>
                    <a:lnTo>
                      <a:pt x="3460" y="1386"/>
                    </a:lnTo>
                    <a:lnTo>
                      <a:pt x="34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6797849" y="3933484"/>
                <a:ext cx="12081" cy="471060"/>
              </a:xfrm>
              <a:custGeom>
                <a:rect b="b" l="l" r="r" t="t"/>
                <a:pathLst>
                  <a:path extrusionOk="0" fill="none" h="8305" w="213">
                    <a:moveTo>
                      <a:pt x="213" y="0"/>
                    </a:moveTo>
                    <a:lnTo>
                      <a:pt x="0" y="8304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6833980" y="3135491"/>
                <a:ext cx="420012" cy="1245514"/>
              </a:xfrm>
              <a:custGeom>
                <a:rect b="b" l="l" r="r" t="t"/>
                <a:pathLst>
                  <a:path extrusionOk="0" h="21959" w="7405">
                    <a:moveTo>
                      <a:pt x="4886" y="0"/>
                    </a:moveTo>
                    <a:cubicBezTo>
                      <a:pt x="3257" y="435"/>
                      <a:pt x="1629" y="870"/>
                      <a:pt x="1" y="1305"/>
                    </a:cubicBezTo>
                    <a:cubicBezTo>
                      <a:pt x="395" y="3014"/>
                      <a:pt x="2823" y="10175"/>
                      <a:pt x="3166" y="11996"/>
                    </a:cubicBezTo>
                    <a:cubicBezTo>
                      <a:pt x="3166" y="11996"/>
                      <a:pt x="3753" y="13695"/>
                      <a:pt x="5746" y="21109"/>
                    </a:cubicBezTo>
                    <a:cubicBezTo>
                      <a:pt x="5987" y="21139"/>
                      <a:pt x="6088" y="21959"/>
                      <a:pt x="6397" y="21959"/>
                    </a:cubicBezTo>
                    <a:cubicBezTo>
                      <a:pt x="6399" y="21959"/>
                      <a:pt x="6401" y="21959"/>
                      <a:pt x="6403" y="21958"/>
                    </a:cubicBezTo>
                    <a:cubicBezTo>
                      <a:pt x="6747" y="21948"/>
                      <a:pt x="7040" y="21918"/>
                      <a:pt x="7303" y="21867"/>
                    </a:cubicBezTo>
                    <a:cubicBezTo>
                      <a:pt x="7344" y="21271"/>
                      <a:pt x="7404" y="20128"/>
                      <a:pt x="7344" y="18955"/>
                    </a:cubicBezTo>
                    <a:cubicBezTo>
                      <a:pt x="7212" y="16537"/>
                      <a:pt x="7192" y="15597"/>
                      <a:pt x="6818" y="14100"/>
                    </a:cubicBezTo>
                    <a:cubicBezTo>
                      <a:pt x="6666" y="13473"/>
                      <a:pt x="6615" y="12502"/>
                      <a:pt x="6029" y="11470"/>
                    </a:cubicBezTo>
                    <a:cubicBezTo>
                      <a:pt x="5938" y="8941"/>
                      <a:pt x="5209" y="1912"/>
                      <a:pt x="488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6992909" y="4415264"/>
                <a:ext cx="283997" cy="124274"/>
              </a:xfrm>
              <a:custGeom>
                <a:rect b="b" l="l" r="r" t="t"/>
                <a:pathLst>
                  <a:path extrusionOk="0" h="2191" w="5007">
                    <a:moveTo>
                      <a:pt x="4203" y="0"/>
                    </a:moveTo>
                    <a:cubicBezTo>
                      <a:pt x="2990" y="0"/>
                      <a:pt x="1388" y="1540"/>
                      <a:pt x="42" y="1540"/>
                    </a:cubicBezTo>
                    <a:cubicBezTo>
                      <a:pt x="28" y="1540"/>
                      <a:pt x="14" y="1540"/>
                      <a:pt x="0" y="1540"/>
                    </a:cubicBezTo>
                    <a:lnTo>
                      <a:pt x="0" y="1540"/>
                    </a:lnTo>
                    <a:cubicBezTo>
                      <a:pt x="10" y="1681"/>
                      <a:pt x="0" y="1823"/>
                      <a:pt x="0" y="1964"/>
                    </a:cubicBezTo>
                    <a:cubicBezTo>
                      <a:pt x="453" y="2100"/>
                      <a:pt x="913" y="2190"/>
                      <a:pt x="1374" y="2190"/>
                    </a:cubicBezTo>
                    <a:cubicBezTo>
                      <a:pt x="1635" y="2190"/>
                      <a:pt x="1895" y="2162"/>
                      <a:pt x="2155" y="2096"/>
                    </a:cubicBezTo>
                    <a:cubicBezTo>
                      <a:pt x="2643" y="1972"/>
                      <a:pt x="3194" y="779"/>
                      <a:pt x="3954" y="779"/>
                    </a:cubicBezTo>
                    <a:cubicBezTo>
                      <a:pt x="3997" y="779"/>
                      <a:pt x="4041" y="783"/>
                      <a:pt x="4085" y="791"/>
                    </a:cubicBezTo>
                    <a:lnTo>
                      <a:pt x="4085" y="791"/>
                    </a:lnTo>
                    <a:cubicBezTo>
                      <a:pt x="4085" y="791"/>
                      <a:pt x="4085" y="791"/>
                      <a:pt x="4085" y="791"/>
                    </a:cubicBezTo>
                    <a:cubicBezTo>
                      <a:pt x="4006" y="791"/>
                      <a:pt x="4016" y="2086"/>
                      <a:pt x="4016" y="2086"/>
                    </a:cubicBezTo>
                    <a:lnTo>
                      <a:pt x="4562" y="2025"/>
                    </a:lnTo>
                    <a:cubicBezTo>
                      <a:pt x="4562" y="2025"/>
                      <a:pt x="5007" y="538"/>
                      <a:pt x="5007" y="316"/>
                    </a:cubicBezTo>
                    <a:cubicBezTo>
                      <a:pt x="4768" y="91"/>
                      <a:pt x="4497" y="0"/>
                      <a:pt x="4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6992909" y="4440618"/>
                <a:ext cx="122232" cy="76232"/>
              </a:xfrm>
              <a:custGeom>
                <a:rect b="b" l="l" r="r" t="t"/>
                <a:pathLst>
                  <a:path extrusionOk="0" h="1344" w="2155">
                    <a:moveTo>
                      <a:pt x="880" y="0"/>
                    </a:moveTo>
                    <a:cubicBezTo>
                      <a:pt x="324" y="253"/>
                      <a:pt x="81" y="486"/>
                      <a:pt x="0" y="1093"/>
                    </a:cubicBezTo>
                    <a:cubicBezTo>
                      <a:pt x="384" y="1276"/>
                      <a:pt x="776" y="1343"/>
                      <a:pt x="1173" y="1343"/>
                    </a:cubicBezTo>
                    <a:cubicBezTo>
                      <a:pt x="1498" y="1343"/>
                      <a:pt x="1826" y="1298"/>
                      <a:pt x="2155" y="1234"/>
                    </a:cubicBezTo>
                    <a:cubicBezTo>
                      <a:pt x="1922" y="557"/>
                      <a:pt x="1629" y="101"/>
                      <a:pt x="8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7042823" y="4280611"/>
                <a:ext cx="233516" cy="230056"/>
              </a:xfrm>
              <a:custGeom>
                <a:rect b="b" l="l" r="r" t="t"/>
                <a:pathLst>
                  <a:path extrusionOk="0" h="4056" w="4117">
                    <a:moveTo>
                      <a:pt x="2089" y="0"/>
                    </a:moveTo>
                    <a:cubicBezTo>
                      <a:pt x="1908" y="0"/>
                      <a:pt x="1771" y="40"/>
                      <a:pt x="1720" y="151"/>
                    </a:cubicBezTo>
                    <a:cubicBezTo>
                      <a:pt x="1376" y="910"/>
                      <a:pt x="1315" y="2397"/>
                      <a:pt x="435" y="2660"/>
                    </a:cubicBezTo>
                    <a:cubicBezTo>
                      <a:pt x="304" y="2700"/>
                      <a:pt x="132" y="2771"/>
                      <a:pt x="0" y="2821"/>
                    </a:cubicBezTo>
                    <a:cubicBezTo>
                      <a:pt x="749" y="2922"/>
                      <a:pt x="1042" y="3378"/>
                      <a:pt x="1275" y="4055"/>
                    </a:cubicBezTo>
                    <a:cubicBezTo>
                      <a:pt x="1617" y="4003"/>
                      <a:pt x="2286" y="2580"/>
                      <a:pt x="3514" y="2580"/>
                    </a:cubicBezTo>
                    <a:cubicBezTo>
                      <a:pt x="3702" y="2580"/>
                      <a:pt x="3902" y="2613"/>
                      <a:pt x="4117" y="2690"/>
                    </a:cubicBezTo>
                    <a:cubicBezTo>
                      <a:pt x="4107" y="1972"/>
                      <a:pt x="3935" y="920"/>
                      <a:pt x="3783" y="222"/>
                    </a:cubicBezTo>
                    <a:cubicBezTo>
                      <a:pt x="3744" y="238"/>
                      <a:pt x="3692" y="245"/>
                      <a:pt x="3630" y="245"/>
                    </a:cubicBezTo>
                    <a:cubicBezTo>
                      <a:pt x="3261" y="245"/>
                      <a:pt x="2539" y="0"/>
                      <a:pt x="2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6993476" y="4508285"/>
                <a:ext cx="121664" cy="19568"/>
              </a:xfrm>
              <a:custGeom>
                <a:rect b="b" l="l" r="r" t="t"/>
                <a:pathLst>
                  <a:path extrusionOk="0" fill="none" h="345" w="2145">
                    <a:moveTo>
                      <a:pt x="0" y="1"/>
                    </a:moveTo>
                    <a:cubicBezTo>
                      <a:pt x="759" y="142"/>
                      <a:pt x="1386" y="345"/>
                      <a:pt x="2145" y="41"/>
                    </a:cubicBez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7034768" y="3885839"/>
                <a:ext cx="238167" cy="421713"/>
              </a:xfrm>
              <a:custGeom>
                <a:rect b="b" l="l" r="r" t="t"/>
                <a:pathLst>
                  <a:path extrusionOk="0" h="7435" w="4199">
                    <a:moveTo>
                      <a:pt x="3268" y="1"/>
                    </a:moveTo>
                    <a:cubicBezTo>
                      <a:pt x="1821" y="365"/>
                      <a:pt x="1" y="668"/>
                      <a:pt x="1" y="668"/>
                    </a:cubicBezTo>
                    <a:lnTo>
                      <a:pt x="1862" y="7111"/>
                    </a:lnTo>
                    <a:cubicBezTo>
                      <a:pt x="1862" y="7111"/>
                      <a:pt x="2378" y="7434"/>
                      <a:pt x="3021" y="7434"/>
                    </a:cubicBezTo>
                    <a:cubicBezTo>
                      <a:pt x="3308" y="7434"/>
                      <a:pt x="3622" y="7370"/>
                      <a:pt x="3925" y="7182"/>
                    </a:cubicBezTo>
                    <a:cubicBezTo>
                      <a:pt x="3925" y="7182"/>
                      <a:pt x="4198" y="2378"/>
                      <a:pt x="3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7030741" y="3864626"/>
                <a:ext cx="207765" cy="117694"/>
              </a:xfrm>
              <a:custGeom>
                <a:rect b="b" l="l" r="r" t="t"/>
                <a:pathLst>
                  <a:path extrusionOk="0" h="2075" w="3663">
                    <a:moveTo>
                      <a:pt x="3399" y="1"/>
                    </a:moveTo>
                    <a:lnTo>
                      <a:pt x="1" y="719"/>
                    </a:lnTo>
                    <a:lnTo>
                      <a:pt x="274" y="2074"/>
                    </a:lnTo>
                    <a:lnTo>
                      <a:pt x="3662" y="1356"/>
                    </a:lnTo>
                    <a:lnTo>
                      <a:pt x="33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7170159" y="3958157"/>
                <a:ext cx="55699" cy="471060"/>
              </a:xfrm>
              <a:custGeom>
                <a:rect b="b" l="l" r="r" t="t"/>
                <a:pathLst>
                  <a:path extrusionOk="0" fill="none" h="8305" w="982">
                    <a:moveTo>
                      <a:pt x="1" y="0"/>
                    </a:moveTo>
                    <a:lnTo>
                      <a:pt x="982" y="5867"/>
                    </a:lnTo>
                    <a:lnTo>
                      <a:pt x="921" y="8304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6984855" y="2018390"/>
                <a:ext cx="218656" cy="357563"/>
              </a:xfrm>
              <a:custGeom>
                <a:rect b="b" l="l" r="r" t="t"/>
                <a:pathLst>
                  <a:path extrusionOk="0" h="6304" w="3855">
                    <a:moveTo>
                      <a:pt x="1633" y="1"/>
                    </a:moveTo>
                    <a:cubicBezTo>
                      <a:pt x="1040" y="1"/>
                      <a:pt x="428" y="233"/>
                      <a:pt x="1" y="701"/>
                    </a:cubicBezTo>
                    <a:lnTo>
                      <a:pt x="345" y="3735"/>
                    </a:lnTo>
                    <a:cubicBezTo>
                      <a:pt x="429" y="5540"/>
                      <a:pt x="1419" y="6303"/>
                      <a:pt x="2346" y="6303"/>
                    </a:cubicBezTo>
                    <a:cubicBezTo>
                      <a:pt x="2983" y="6303"/>
                      <a:pt x="3591" y="5943"/>
                      <a:pt x="3854" y="5313"/>
                    </a:cubicBezTo>
                    <a:cubicBezTo>
                      <a:pt x="2428" y="5141"/>
                      <a:pt x="3207" y="4443"/>
                      <a:pt x="3490" y="2177"/>
                    </a:cubicBezTo>
                    <a:cubicBezTo>
                      <a:pt x="3678" y="730"/>
                      <a:pt x="2684" y="1"/>
                      <a:pt x="1633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7073225" y="2033421"/>
                <a:ext cx="92397" cy="57457"/>
              </a:xfrm>
              <a:custGeom>
                <a:rect b="b" l="l" r="r" t="t"/>
                <a:pathLst>
                  <a:path extrusionOk="0" fill="none" h="1013" w="1629">
                    <a:moveTo>
                      <a:pt x="1629" y="952"/>
                    </a:moveTo>
                    <a:cubicBezTo>
                      <a:pt x="1113" y="1"/>
                      <a:pt x="162" y="314"/>
                      <a:pt x="0" y="101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7"/>
              <p:cNvSpPr/>
              <p:nvPr/>
            </p:nvSpPr>
            <p:spPr>
              <a:xfrm>
                <a:off x="7046850" y="2014533"/>
                <a:ext cx="60293" cy="51672"/>
              </a:xfrm>
              <a:custGeom>
                <a:rect b="b" l="l" r="r" t="t"/>
                <a:pathLst>
                  <a:path extrusionOk="0" fill="none" h="911" w="1063">
                    <a:moveTo>
                      <a:pt x="1062" y="374"/>
                    </a:moveTo>
                    <a:cubicBezTo>
                      <a:pt x="1062" y="374"/>
                      <a:pt x="162" y="0"/>
                      <a:pt x="0" y="91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7096139" y="2075904"/>
                <a:ext cx="76402" cy="256488"/>
              </a:xfrm>
              <a:custGeom>
                <a:rect b="b" l="l" r="r" t="t"/>
                <a:pathLst>
                  <a:path extrusionOk="0" fill="none" h="4522" w="1347">
                    <a:moveTo>
                      <a:pt x="41" y="688"/>
                    </a:moveTo>
                    <a:cubicBezTo>
                      <a:pt x="648" y="0"/>
                      <a:pt x="1346" y="385"/>
                      <a:pt x="1164" y="1133"/>
                    </a:cubicBezTo>
                    <a:cubicBezTo>
                      <a:pt x="992" y="1882"/>
                      <a:pt x="1" y="4521"/>
                      <a:pt x="1316" y="439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7080655" y="2194619"/>
                <a:ext cx="72375" cy="153257"/>
              </a:xfrm>
              <a:custGeom>
                <a:rect b="b" l="l" r="r" t="t"/>
                <a:pathLst>
                  <a:path extrusionOk="0" fill="none" h="2702" w="1276">
                    <a:moveTo>
                      <a:pt x="810" y="1"/>
                    </a:moveTo>
                    <a:cubicBezTo>
                      <a:pt x="810" y="1"/>
                      <a:pt x="1" y="2701"/>
                      <a:pt x="1275" y="249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7093871" y="2332335"/>
                <a:ext cx="84967" cy="37889"/>
              </a:xfrm>
              <a:custGeom>
                <a:rect b="b" l="l" r="r" t="t"/>
                <a:pathLst>
                  <a:path extrusionOk="0" fill="none" h="668" w="1498">
                    <a:moveTo>
                      <a:pt x="1497" y="81"/>
                    </a:moveTo>
                    <a:cubicBezTo>
                      <a:pt x="1497" y="81"/>
                      <a:pt x="354" y="668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6878732" y="2048905"/>
                <a:ext cx="228411" cy="214061"/>
              </a:xfrm>
              <a:custGeom>
                <a:rect b="b" l="l" r="r" t="t"/>
                <a:pathLst>
                  <a:path extrusionOk="0" h="3774" w="4027">
                    <a:moveTo>
                      <a:pt x="2013" y="1"/>
                    </a:moveTo>
                    <a:cubicBezTo>
                      <a:pt x="901" y="1"/>
                      <a:pt x="1" y="840"/>
                      <a:pt x="1" y="1882"/>
                    </a:cubicBezTo>
                    <a:cubicBezTo>
                      <a:pt x="1" y="2924"/>
                      <a:pt x="901" y="3774"/>
                      <a:pt x="2013" y="3774"/>
                    </a:cubicBezTo>
                    <a:cubicBezTo>
                      <a:pt x="3126" y="3774"/>
                      <a:pt x="4026" y="2924"/>
                      <a:pt x="4026" y="1882"/>
                    </a:cubicBezTo>
                    <a:cubicBezTo>
                      <a:pt x="4026" y="840"/>
                      <a:pt x="3126" y="1"/>
                      <a:pt x="2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6786959" y="2051798"/>
                <a:ext cx="314399" cy="343099"/>
              </a:xfrm>
              <a:custGeom>
                <a:rect b="b" l="l" r="r" t="t"/>
                <a:pathLst>
                  <a:path extrusionOk="0" h="6049" w="5543">
                    <a:moveTo>
                      <a:pt x="2772" y="0"/>
                    </a:moveTo>
                    <a:cubicBezTo>
                      <a:pt x="1244" y="0"/>
                      <a:pt x="0" y="1356"/>
                      <a:pt x="0" y="3025"/>
                    </a:cubicBezTo>
                    <a:cubicBezTo>
                      <a:pt x="0" y="4694"/>
                      <a:pt x="1244" y="6049"/>
                      <a:pt x="2772" y="6049"/>
                    </a:cubicBezTo>
                    <a:cubicBezTo>
                      <a:pt x="4309" y="6049"/>
                      <a:pt x="5543" y="4694"/>
                      <a:pt x="5543" y="3025"/>
                    </a:cubicBezTo>
                    <a:cubicBezTo>
                      <a:pt x="5543" y="1356"/>
                      <a:pt x="4309" y="0"/>
                      <a:pt x="2772" y="0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6191909" y="2509699"/>
                <a:ext cx="194096" cy="162900"/>
              </a:xfrm>
              <a:custGeom>
                <a:rect b="b" l="l" r="r" t="t"/>
                <a:pathLst>
                  <a:path extrusionOk="0" h="2872" w="3422">
                    <a:moveTo>
                      <a:pt x="1888" y="1"/>
                    </a:moveTo>
                    <a:cubicBezTo>
                      <a:pt x="1053" y="1"/>
                      <a:pt x="0" y="908"/>
                      <a:pt x="842" y="1910"/>
                    </a:cubicBezTo>
                    <a:cubicBezTo>
                      <a:pt x="1037" y="2153"/>
                      <a:pt x="1345" y="2191"/>
                      <a:pt x="1520" y="2191"/>
                    </a:cubicBezTo>
                    <a:cubicBezTo>
                      <a:pt x="1600" y="2191"/>
                      <a:pt x="1651" y="2183"/>
                      <a:pt x="1651" y="2183"/>
                    </a:cubicBezTo>
                    <a:lnTo>
                      <a:pt x="2258" y="2871"/>
                    </a:lnTo>
                    <a:lnTo>
                      <a:pt x="3421" y="2244"/>
                    </a:lnTo>
                    <a:lnTo>
                      <a:pt x="2885" y="1516"/>
                    </a:lnTo>
                    <a:cubicBezTo>
                      <a:pt x="2885" y="1516"/>
                      <a:pt x="3189" y="858"/>
                      <a:pt x="2460" y="201"/>
                    </a:cubicBezTo>
                    <a:cubicBezTo>
                      <a:pt x="2310" y="63"/>
                      <a:pt x="2106" y="1"/>
                      <a:pt x="1888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6357815" y="2436757"/>
                <a:ext cx="49970" cy="39647"/>
              </a:xfrm>
              <a:custGeom>
                <a:rect b="b" l="l" r="r" t="t"/>
                <a:pathLst>
                  <a:path extrusionOk="0" h="699" w="881">
                    <a:moveTo>
                      <a:pt x="163" y="0"/>
                    </a:moveTo>
                    <a:lnTo>
                      <a:pt x="1" y="213"/>
                    </a:lnTo>
                    <a:lnTo>
                      <a:pt x="618" y="698"/>
                    </a:lnTo>
                    <a:lnTo>
                      <a:pt x="881" y="364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6214427" y="2326607"/>
                <a:ext cx="35053" cy="28133"/>
              </a:xfrm>
              <a:custGeom>
                <a:rect b="b" l="l" r="r" t="t"/>
                <a:pathLst>
                  <a:path extrusionOk="0" h="496" w="618">
                    <a:moveTo>
                      <a:pt x="111" y="0"/>
                    </a:moveTo>
                    <a:lnTo>
                      <a:pt x="0" y="152"/>
                    </a:lnTo>
                    <a:lnTo>
                      <a:pt x="425" y="496"/>
                    </a:lnTo>
                    <a:lnTo>
                      <a:pt x="617" y="25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6228720" y="2427568"/>
                <a:ext cx="121154" cy="123366"/>
              </a:xfrm>
              <a:custGeom>
                <a:rect b="b" l="l" r="r" t="t"/>
                <a:pathLst>
                  <a:path extrusionOk="0" h="2175" w="2136">
                    <a:moveTo>
                      <a:pt x="507" y="253"/>
                    </a:moveTo>
                    <a:lnTo>
                      <a:pt x="1882" y="1346"/>
                    </a:lnTo>
                    <a:lnTo>
                      <a:pt x="1427" y="1912"/>
                    </a:lnTo>
                    <a:lnTo>
                      <a:pt x="476" y="1163"/>
                    </a:lnTo>
                    <a:cubicBezTo>
                      <a:pt x="244" y="981"/>
                      <a:pt x="203" y="638"/>
                      <a:pt x="385" y="405"/>
                    </a:cubicBezTo>
                    <a:lnTo>
                      <a:pt x="507" y="253"/>
                    </a:lnTo>
                    <a:close/>
                    <a:moveTo>
                      <a:pt x="476" y="0"/>
                    </a:moveTo>
                    <a:lnTo>
                      <a:pt x="244" y="294"/>
                    </a:lnTo>
                    <a:cubicBezTo>
                      <a:pt x="1" y="607"/>
                      <a:pt x="52" y="1062"/>
                      <a:pt x="365" y="1305"/>
                    </a:cubicBezTo>
                    <a:lnTo>
                      <a:pt x="1457" y="2175"/>
                    </a:lnTo>
                    <a:lnTo>
                      <a:pt x="2135" y="1315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6087034" y="2255480"/>
                <a:ext cx="146962" cy="123366"/>
              </a:xfrm>
              <a:custGeom>
                <a:rect b="b" l="l" r="r" t="t"/>
                <a:pathLst>
                  <a:path extrusionOk="0" h="2175" w="2591">
                    <a:moveTo>
                      <a:pt x="274" y="0"/>
                    </a:moveTo>
                    <a:lnTo>
                      <a:pt x="1" y="344"/>
                    </a:lnTo>
                    <a:lnTo>
                      <a:pt x="2317" y="2175"/>
                    </a:lnTo>
                    <a:lnTo>
                      <a:pt x="2590" y="1841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6029123" y="2206133"/>
                <a:ext cx="165849" cy="145770"/>
              </a:xfrm>
              <a:custGeom>
                <a:rect b="b" l="l" r="r" t="t"/>
                <a:pathLst>
                  <a:path extrusionOk="0" h="2570" w="2924">
                    <a:moveTo>
                      <a:pt x="536" y="0"/>
                    </a:moveTo>
                    <a:lnTo>
                      <a:pt x="0" y="678"/>
                    </a:lnTo>
                    <a:lnTo>
                      <a:pt x="2387" y="2569"/>
                    </a:lnTo>
                    <a:lnTo>
                      <a:pt x="2923" y="1892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6168484" y="2324848"/>
                <a:ext cx="244463" cy="339129"/>
              </a:xfrm>
              <a:custGeom>
                <a:rect b="b" l="l" r="r" t="t"/>
                <a:pathLst>
                  <a:path extrusionOk="0" h="5979" w="4310">
                    <a:moveTo>
                      <a:pt x="749" y="1"/>
                    </a:moveTo>
                    <a:lnTo>
                      <a:pt x="1" y="942"/>
                    </a:lnTo>
                    <a:lnTo>
                      <a:pt x="2368" y="2813"/>
                    </a:lnTo>
                    <a:lnTo>
                      <a:pt x="1073" y="5149"/>
                    </a:lnTo>
                    <a:lnTo>
                      <a:pt x="2115" y="5978"/>
                    </a:lnTo>
                    <a:lnTo>
                      <a:pt x="3217" y="3976"/>
                    </a:lnTo>
                    <a:cubicBezTo>
                      <a:pt x="3279" y="3870"/>
                      <a:pt x="3395" y="3810"/>
                      <a:pt x="3510" y="3810"/>
                    </a:cubicBezTo>
                    <a:cubicBezTo>
                      <a:pt x="3582" y="3810"/>
                      <a:pt x="3654" y="3834"/>
                      <a:pt x="3713" y="3885"/>
                    </a:cubicBezTo>
                    <a:lnTo>
                      <a:pt x="4128" y="3359"/>
                    </a:lnTo>
                    <a:cubicBezTo>
                      <a:pt x="4310" y="3136"/>
                      <a:pt x="4269" y="2792"/>
                      <a:pt x="4047" y="2610"/>
                    </a:cubicBezTo>
                    <a:lnTo>
                      <a:pt x="7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6168484" y="2358710"/>
                <a:ext cx="225519" cy="185928"/>
              </a:xfrm>
              <a:custGeom>
                <a:rect b="b" l="l" r="r" t="t"/>
                <a:pathLst>
                  <a:path extrusionOk="0" h="3278" w="3976">
                    <a:moveTo>
                      <a:pt x="264" y="1"/>
                    </a:moveTo>
                    <a:lnTo>
                      <a:pt x="1" y="334"/>
                    </a:lnTo>
                    <a:lnTo>
                      <a:pt x="3713" y="3278"/>
                    </a:lnTo>
                    <a:lnTo>
                      <a:pt x="3976" y="2944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6254018" y="2365006"/>
                <a:ext cx="83208" cy="68177"/>
              </a:xfrm>
              <a:custGeom>
                <a:rect b="b" l="l" r="r" t="t"/>
                <a:pathLst>
                  <a:path extrusionOk="0" h="1202" w="1467">
                    <a:moveTo>
                      <a:pt x="121" y="1"/>
                    </a:moveTo>
                    <a:lnTo>
                      <a:pt x="121" y="1"/>
                    </a:lnTo>
                    <a:cubicBezTo>
                      <a:pt x="0" y="153"/>
                      <a:pt x="30" y="385"/>
                      <a:pt x="182" y="507"/>
                    </a:cubicBezTo>
                    <a:lnTo>
                      <a:pt x="961" y="1124"/>
                    </a:lnTo>
                    <a:cubicBezTo>
                      <a:pt x="1030" y="1176"/>
                      <a:pt x="1111" y="1202"/>
                      <a:pt x="1190" y="1202"/>
                    </a:cubicBezTo>
                    <a:cubicBezTo>
                      <a:pt x="1295" y="1202"/>
                      <a:pt x="1397" y="1155"/>
                      <a:pt x="1467" y="1063"/>
                    </a:cubicBez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6222425" y="2602266"/>
                <a:ext cx="73509" cy="61711"/>
              </a:xfrm>
              <a:custGeom>
                <a:rect b="b" l="l" r="r" t="t"/>
                <a:pathLst>
                  <a:path extrusionOk="0" h="1088" w="1296">
                    <a:moveTo>
                      <a:pt x="145" y="0"/>
                    </a:moveTo>
                    <a:cubicBezTo>
                      <a:pt x="109" y="0"/>
                      <a:pt x="75" y="16"/>
                      <a:pt x="51" y="46"/>
                    </a:cubicBezTo>
                    <a:cubicBezTo>
                      <a:pt x="1" y="96"/>
                      <a:pt x="11" y="177"/>
                      <a:pt x="72" y="218"/>
                    </a:cubicBezTo>
                    <a:lnTo>
                      <a:pt x="1164" y="1087"/>
                    </a:lnTo>
                    <a:lnTo>
                      <a:pt x="1295" y="875"/>
                    </a:lnTo>
                    <a:lnTo>
                      <a:pt x="223" y="25"/>
                    </a:lnTo>
                    <a:cubicBezTo>
                      <a:pt x="198" y="9"/>
                      <a:pt x="171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6250558" y="2504254"/>
                <a:ext cx="95857" cy="131250"/>
              </a:xfrm>
              <a:custGeom>
                <a:rect b="b" l="l" r="r" t="t"/>
                <a:pathLst>
                  <a:path extrusionOk="0" h="2314" w="1690">
                    <a:moveTo>
                      <a:pt x="1034" y="0"/>
                    </a:moveTo>
                    <a:cubicBezTo>
                      <a:pt x="991" y="0"/>
                      <a:pt x="950" y="21"/>
                      <a:pt x="931" y="64"/>
                    </a:cubicBezTo>
                    <a:lnTo>
                      <a:pt x="31" y="1713"/>
                    </a:lnTo>
                    <a:cubicBezTo>
                      <a:pt x="0" y="1764"/>
                      <a:pt x="10" y="1834"/>
                      <a:pt x="61" y="1865"/>
                    </a:cubicBezTo>
                    <a:lnTo>
                      <a:pt x="587" y="2289"/>
                    </a:lnTo>
                    <a:cubicBezTo>
                      <a:pt x="606" y="2305"/>
                      <a:pt x="632" y="2313"/>
                      <a:pt x="658" y="2313"/>
                    </a:cubicBezTo>
                    <a:cubicBezTo>
                      <a:pt x="700" y="2313"/>
                      <a:pt x="744" y="2293"/>
                      <a:pt x="769" y="2249"/>
                    </a:cubicBezTo>
                    <a:lnTo>
                      <a:pt x="1659" y="600"/>
                    </a:lnTo>
                    <a:cubicBezTo>
                      <a:pt x="1689" y="550"/>
                      <a:pt x="1679" y="479"/>
                      <a:pt x="1629" y="439"/>
                    </a:cubicBezTo>
                    <a:lnTo>
                      <a:pt x="1113" y="24"/>
                    </a:lnTo>
                    <a:cubicBezTo>
                      <a:pt x="1090" y="8"/>
                      <a:pt x="1062" y="0"/>
                      <a:pt x="10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6333142" y="2443733"/>
                <a:ext cx="16108" cy="26488"/>
              </a:xfrm>
              <a:custGeom>
                <a:rect b="b" l="l" r="r" t="t"/>
                <a:pathLst>
                  <a:path extrusionOk="0" h="467" w="284">
                    <a:moveTo>
                      <a:pt x="191" y="1"/>
                    </a:moveTo>
                    <a:cubicBezTo>
                      <a:pt x="163" y="1"/>
                      <a:pt x="137" y="19"/>
                      <a:pt x="122" y="49"/>
                    </a:cubicBezTo>
                    <a:lnTo>
                      <a:pt x="11" y="363"/>
                    </a:lnTo>
                    <a:cubicBezTo>
                      <a:pt x="1" y="403"/>
                      <a:pt x="21" y="444"/>
                      <a:pt x="61" y="464"/>
                    </a:cubicBezTo>
                    <a:cubicBezTo>
                      <a:pt x="68" y="466"/>
                      <a:pt x="75" y="466"/>
                      <a:pt x="82" y="466"/>
                    </a:cubicBezTo>
                    <a:cubicBezTo>
                      <a:pt x="115" y="466"/>
                      <a:pt x="146" y="447"/>
                      <a:pt x="163" y="413"/>
                    </a:cubicBezTo>
                    <a:lnTo>
                      <a:pt x="264" y="100"/>
                    </a:lnTo>
                    <a:cubicBezTo>
                      <a:pt x="284" y="59"/>
                      <a:pt x="264" y="19"/>
                      <a:pt x="223" y="9"/>
                    </a:cubicBezTo>
                    <a:cubicBezTo>
                      <a:pt x="212" y="3"/>
                      <a:pt x="202" y="1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6342898" y="2451504"/>
                <a:ext cx="15541" cy="26148"/>
              </a:xfrm>
              <a:custGeom>
                <a:rect b="b" l="l" r="r" t="t"/>
                <a:pathLst>
                  <a:path extrusionOk="0" h="461" w="274">
                    <a:moveTo>
                      <a:pt x="196" y="1"/>
                    </a:moveTo>
                    <a:cubicBezTo>
                      <a:pt x="167" y="1"/>
                      <a:pt x="130" y="20"/>
                      <a:pt x="122" y="54"/>
                    </a:cubicBezTo>
                    <a:lnTo>
                      <a:pt x="11" y="357"/>
                    </a:lnTo>
                    <a:cubicBezTo>
                      <a:pt x="1" y="398"/>
                      <a:pt x="21" y="448"/>
                      <a:pt x="61" y="458"/>
                    </a:cubicBezTo>
                    <a:cubicBezTo>
                      <a:pt x="68" y="460"/>
                      <a:pt x="75" y="461"/>
                      <a:pt x="82" y="461"/>
                    </a:cubicBezTo>
                    <a:cubicBezTo>
                      <a:pt x="115" y="461"/>
                      <a:pt x="144" y="441"/>
                      <a:pt x="152" y="408"/>
                    </a:cubicBezTo>
                    <a:lnTo>
                      <a:pt x="264" y="94"/>
                    </a:lnTo>
                    <a:cubicBezTo>
                      <a:pt x="274" y="64"/>
                      <a:pt x="254" y="13"/>
                      <a:pt x="213" y="3"/>
                    </a:cubicBezTo>
                    <a:cubicBezTo>
                      <a:pt x="208" y="1"/>
                      <a:pt x="202" y="1"/>
                      <a:pt x="1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6352086" y="2458991"/>
                <a:ext cx="16108" cy="26148"/>
              </a:xfrm>
              <a:custGeom>
                <a:rect b="b" l="l" r="r" t="t"/>
                <a:pathLst>
                  <a:path extrusionOk="0" h="461" w="284">
                    <a:moveTo>
                      <a:pt x="202" y="0"/>
                    </a:moveTo>
                    <a:cubicBezTo>
                      <a:pt x="170" y="0"/>
                      <a:pt x="140" y="20"/>
                      <a:pt x="132" y="53"/>
                    </a:cubicBezTo>
                    <a:lnTo>
                      <a:pt x="21" y="367"/>
                    </a:lnTo>
                    <a:cubicBezTo>
                      <a:pt x="1" y="397"/>
                      <a:pt x="21" y="448"/>
                      <a:pt x="61" y="458"/>
                    </a:cubicBezTo>
                    <a:cubicBezTo>
                      <a:pt x="68" y="460"/>
                      <a:pt x="76" y="460"/>
                      <a:pt x="83" y="460"/>
                    </a:cubicBezTo>
                    <a:cubicBezTo>
                      <a:pt x="118" y="460"/>
                      <a:pt x="154" y="442"/>
                      <a:pt x="162" y="417"/>
                    </a:cubicBezTo>
                    <a:lnTo>
                      <a:pt x="274" y="104"/>
                    </a:lnTo>
                    <a:cubicBezTo>
                      <a:pt x="284" y="63"/>
                      <a:pt x="264" y="23"/>
                      <a:pt x="223" y="3"/>
                    </a:cubicBezTo>
                    <a:cubicBezTo>
                      <a:pt x="216" y="1"/>
                      <a:pt x="209" y="0"/>
                      <a:pt x="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6361842" y="2466421"/>
                <a:ext cx="16108" cy="26488"/>
              </a:xfrm>
              <a:custGeom>
                <a:rect b="b" l="l" r="r" t="t"/>
                <a:pathLst>
                  <a:path extrusionOk="0" h="467" w="284">
                    <a:moveTo>
                      <a:pt x="202" y="1"/>
                    </a:moveTo>
                    <a:cubicBezTo>
                      <a:pt x="169" y="1"/>
                      <a:pt x="139" y="20"/>
                      <a:pt x="122" y="54"/>
                    </a:cubicBezTo>
                    <a:lnTo>
                      <a:pt x="11" y="367"/>
                    </a:lnTo>
                    <a:cubicBezTo>
                      <a:pt x="1" y="408"/>
                      <a:pt x="21" y="448"/>
                      <a:pt x="61" y="458"/>
                    </a:cubicBezTo>
                    <a:cubicBezTo>
                      <a:pt x="72" y="464"/>
                      <a:pt x="83" y="466"/>
                      <a:pt x="93" y="466"/>
                    </a:cubicBezTo>
                    <a:cubicBezTo>
                      <a:pt x="122" y="466"/>
                      <a:pt x="148" y="447"/>
                      <a:pt x="162" y="418"/>
                    </a:cubicBezTo>
                    <a:lnTo>
                      <a:pt x="263" y="104"/>
                    </a:lnTo>
                    <a:cubicBezTo>
                      <a:pt x="284" y="64"/>
                      <a:pt x="263" y="23"/>
                      <a:pt x="223" y="3"/>
                    </a:cubicBezTo>
                    <a:cubicBezTo>
                      <a:pt x="216" y="1"/>
                      <a:pt x="209" y="1"/>
                      <a:pt x="2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6371598" y="2474135"/>
                <a:ext cx="15541" cy="26488"/>
              </a:xfrm>
              <a:custGeom>
                <a:rect b="b" l="l" r="r" t="t"/>
                <a:pathLst>
                  <a:path extrusionOk="0" h="467" w="274">
                    <a:moveTo>
                      <a:pt x="185" y="1"/>
                    </a:moveTo>
                    <a:cubicBezTo>
                      <a:pt x="158" y="1"/>
                      <a:pt x="129" y="20"/>
                      <a:pt x="122" y="49"/>
                    </a:cubicBezTo>
                    <a:lnTo>
                      <a:pt x="11" y="363"/>
                    </a:lnTo>
                    <a:cubicBezTo>
                      <a:pt x="0" y="403"/>
                      <a:pt x="21" y="444"/>
                      <a:pt x="61" y="464"/>
                    </a:cubicBezTo>
                    <a:cubicBezTo>
                      <a:pt x="68" y="466"/>
                      <a:pt x="75" y="466"/>
                      <a:pt x="82" y="466"/>
                    </a:cubicBezTo>
                    <a:cubicBezTo>
                      <a:pt x="115" y="466"/>
                      <a:pt x="144" y="447"/>
                      <a:pt x="152" y="413"/>
                    </a:cubicBezTo>
                    <a:lnTo>
                      <a:pt x="263" y="100"/>
                    </a:lnTo>
                    <a:cubicBezTo>
                      <a:pt x="274" y="59"/>
                      <a:pt x="253" y="19"/>
                      <a:pt x="213" y="9"/>
                    </a:cubicBezTo>
                    <a:cubicBezTo>
                      <a:pt x="205" y="3"/>
                      <a:pt x="195" y="1"/>
                      <a:pt x="1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6045175" y="2218158"/>
                <a:ext cx="30459" cy="37946"/>
              </a:xfrm>
              <a:custGeom>
                <a:rect b="b" l="l" r="r" t="t"/>
                <a:pathLst>
                  <a:path extrusionOk="0" fill="none" h="669" w="537">
                    <a:moveTo>
                      <a:pt x="536" y="1"/>
                    </a:moveTo>
                    <a:lnTo>
                      <a:pt x="0" y="668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6146136" y="2297906"/>
                <a:ext cx="30459" cy="38513"/>
              </a:xfrm>
              <a:custGeom>
                <a:rect b="b" l="l" r="r" t="t"/>
                <a:pathLst>
                  <a:path extrusionOk="0" fill="none" h="679" w="537">
                    <a:moveTo>
                      <a:pt x="537" y="1"/>
                    </a:moveTo>
                    <a:lnTo>
                      <a:pt x="1" y="678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6219362" y="2524333"/>
                <a:ext cx="94325" cy="94666"/>
              </a:xfrm>
              <a:custGeom>
                <a:rect b="b" l="l" r="r" t="t"/>
                <a:pathLst>
                  <a:path extrusionOk="0" h="1669" w="1663">
                    <a:moveTo>
                      <a:pt x="925" y="1"/>
                    </a:moveTo>
                    <a:cubicBezTo>
                      <a:pt x="517" y="1"/>
                      <a:pt x="0" y="1139"/>
                      <a:pt x="136" y="1248"/>
                    </a:cubicBezTo>
                    <a:cubicBezTo>
                      <a:pt x="404" y="1556"/>
                      <a:pt x="622" y="1669"/>
                      <a:pt x="767" y="1669"/>
                    </a:cubicBezTo>
                    <a:cubicBezTo>
                      <a:pt x="965" y="1669"/>
                      <a:pt x="1023" y="1456"/>
                      <a:pt x="881" y="1244"/>
                    </a:cubicBezTo>
                    <a:lnTo>
                      <a:pt x="881" y="1244"/>
                    </a:lnTo>
                    <a:cubicBezTo>
                      <a:pt x="919" y="1256"/>
                      <a:pt x="955" y="1261"/>
                      <a:pt x="989" y="1261"/>
                    </a:cubicBezTo>
                    <a:cubicBezTo>
                      <a:pt x="1215" y="1261"/>
                      <a:pt x="1344" y="1030"/>
                      <a:pt x="1202" y="791"/>
                    </a:cubicBezTo>
                    <a:lnTo>
                      <a:pt x="1202" y="791"/>
                    </a:lnTo>
                    <a:cubicBezTo>
                      <a:pt x="1247" y="806"/>
                      <a:pt x="1289" y="813"/>
                      <a:pt x="1326" y="813"/>
                    </a:cubicBezTo>
                    <a:cubicBezTo>
                      <a:pt x="1636" y="813"/>
                      <a:pt x="1662" y="338"/>
                      <a:pt x="1066" y="54"/>
                    </a:cubicBezTo>
                    <a:cubicBezTo>
                      <a:pt x="1021" y="17"/>
                      <a:pt x="974" y="1"/>
                      <a:pt x="925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6248232" y="2578443"/>
                <a:ext cx="22461" cy="18434"/>
              </a:xfrm>
              <a:custGeom>
                <a:rect b="b" l="l" r="r" t="t"/>
                <a:pathLst>
                  <a:path extrusionOk="0" fill="none" h="325" w="396">
                    <a:moveTo>
                      <a:pt x="1" y="0"/>
                    </a:moveTo>
                    <a:lnTo>
                      <a:pt x="395" y="32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6266042" y="2553770"/>
                <a:ext cx="22972" cy="17867"/>
              </a:xfrm>
              <a:custGeom>
                <a:rect b="b" l="l" r="r" t="t"/>
                <a:pathLst>
                  <a:path extrusionOk="0" fill="none" h="315" w="405">
                    <a:moveTo>
                      <a:pt x="0" y="0"/>
                    </a:moveTo>
                    <a:lnTo>
                      <a:pt x="405" y="31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6248856" y="2470505"/>
                <a:ext cx="68007" cy="47985"/>
              </a:xfrm>
              <a:custGeom>
                <a:rect b="b" l="l" r="r" t="t"/>
                <a:pathLst>
                  <a:path extrusionOk="0" h="846" w="1199">
                    <a:moveTo>
                      <a:pt x="414" y="1"/>
                    </a:moveTo>
                    <a:cubicBezTo>
                      <a:pt x="131" y="1"/>
                      <a:pt x="0" y="309"/>
                      <a:pt x="445" y="669"/>
                    </a:cubicBezTo>
                    <a:cubicBezTo>
                      <a:pt x="606" y="794"/>
                      <a:pt x="746" y="846"/>
                      <a:pt x="852" y="846"/>
                    </a:cubicBezTo>
                    <a:cubicBezTo>
                      <a:pt x="1161" y="846"/>
                      <a:pt x="1199" y="419"/>
                      <a:pt x="718" y="103"/>
                    </a:cubicBezTo>
                    <a:cubicBezTo>
                      <a:pt x="611" y="32"/>
                      <a:pt x="505" y="1"/>
                      <a:pt x="414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6282094" y="2517980"/>
                <a:ext cx="81223" cy="121891"/>
              </a:xfrm>
              <a:custGeom>
                <a:rect b="b" l="l" r="r" t="t"/>
                <a:pathLst>
                  <a:path extrusionOk="0" h="2149" w="1432">
                    <a:moveTo>
                      <a:pt x="631" y="0"/>
                    </a:moveTo>
                    <a:cubicBezTo>
                      <a:pt x="583" y="0"/>
                      <a:pt x="540" y="15"/>
                      <a:pt x="506" y="45"/>
                    </a:cubicBezTo>
                    <a:cubicBezTo>
                      <a:pt x="274" y="257"/>
                      <a:pt x="506" y="419"/>
                      <a:pt x="810" y="915"/>
                    </a:cubicBezTo>
                    <a:cubicBezTo>
                      <a:pt x="1" y="1592"/>
                      <a:pt x="587" y="2149"/>
                      <a:pt x="587" y="2149"/>
                    </a:cubicBezTo>
                    <a:lnTo>
                      <a:pt x="1336" y="1026"/>
                    </a:lnTo>
                    <a:cubicBezTo>
                      <a:pt x="1431" y="506"/>
                      <a:pt x="925" y="0"/>
                      <a:pt x="63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6302740" y="2611738"/>
                <a:ext cx="109073" cy="105613"/>
              </a:xfrm>
              <a:custGeom>
                <a:rect b="b" l="l" r="r" t="t"/>
                <a:pathLst>
                  <a:path extrusionOk="0" h="1862" w="1923">
                    <a:moveTo>
                      <a:pt x="1326" y="0"/>
                    </a:moveTo>
                    <a:lnTo>
                      <a:pt x="1" y="1092"/>
                    </a:lnTo>
                    <a:lnTo>
                      <a:pt x="628" y="1861"/>
                    </a:lnTo>
                    <a:lnTo>
                      <a:pt x="1922" y="647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6315956" y="2481849"/>
                <a:ext cx="597829" cy="466749"/>
              </a:xfrm>
              <a:custGeom>
                <a:rect b="b" l="l" r="r" t="t"/>
                <a:pathLst>
                  <a:path extrusionOk="0" h="8229" w="10540">
                    <a:moveTo>
                      <a:pt x="8497" y="1"/>
                    </a:moveTo>
                    <a:cubicBezTo>
                      <a:pt x="8452" y="1"/>
                      <a:pt x="8404" y="5"/>
                      <a:pt x="8355" y="14"/>
                    </a:cubicBezTo>
                    <a:cubicBezTo>
                      <a:pt x="7151" y="237"/>
                      <a:pt x="4198" y="5213"/>
                      <a:pt x="4198" y="5213"/>
                    </a:cubicBezTo>
                    <a:lnTo>
                      <a:pt x="1447" y="2573"/>
                    </a:lnTo>
                    <a:lnTo>
                      <a:pt x="0" y="3787"/>
                    </a:lnTo>
                    <a:cubicBezTo>
                      <a:pt x="0" y="3787"/>
                      <a:pt x="2418" y="7469"/>
                      <a:pt x="3874" y="8146"/>
                    </a:cubicBezTo>
                    <a:cubicBezTo>
                      <a:pt x="3995" y="8202"/>
                      <a:pt x="4127" y="8228"/>
                      <a:pt x="4270" y="8228"/>
                    </a:cubicBezTo>
                    <a:cubicBezTo>
                      <a:pt x="6349" y="8228"/>
                      <a:pt x="10540" y="2664"/>
                      <a:pt x="10540" y="2664"/>
                    </a:cubicBezTo>
                    <a:cubicBezTo>
                      <a:pt x="9528" y="1750"/>
                      <a:pt x="9397" y="1"/>
                      <a:pt x="84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6554010" y="2777531"/>
                <a:ext cx="35053" cy="38456"/>
              </a:xfrm>
              <a:custGeom>
                <a:rect b="b" l="l" r="r" t="t"/>
                <a:pathLst>
                  <a:path extrusionOk="0" fill="none" h="678" w="618">
                    <a:moveTo>
                      <a:pt x="1" y="0"/>
                    </a:moveTo>
                    <a:lnTo>
                      <a:pt x="618" y="67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6672214" y="3340874"/>
                <a:ext cx="513486" cy="203682"/>
              </a:xfrm>
              <a:custGeom>
                <a:rect b="b" l="l" r="r" t="t"/>
                <a:pathLst>
                  <a:path extrusionOk="0" h="3591" w="9053">
                    <a:moveTo>
                      <a:pt x="405" y="0"/>
                    </a:moveTo>
                    <a:lnTo>
                      <a:pt x="0" y="3591"/>
                    </a:lnTo>
                    <a:lnTo>
                      <a:pt x="9053" y="3591"/>
                    </a:lnTo>
                    <a:lnTo>
                      <a:pt x="90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6665918" y="2446002"/>
                <a:ext cx="566236" cy="1053574"/>
              </a:xfrm>
              <a:custGeom>
                <a:rect b="b" l="l" r="r" t="t"/>
                <a:pathLst>
                  <a:path extrusionOk="0" h="18575" w="9983">
                    <a:moveTo>
                      <a:pt x="5774" y="0"/>
                    </a:moveTo>
                    <a:cubicBezTo>
                      <a:pt x="4133" y="0"/>
                      <a:pt x="2838" y="351"/>
                      <a:pt x="2104" y="646"/>
                    </a:cubicBezTo>
                    <a:cubicBezTo>
                      <a:pt x="2165" y="1031"/>
                      <a:pt x="2215" y="1648"/>
                      <a:pt x="2033" y="2356"/>
                    </a:cubicBezTo>
                    <a:cubicBezTo>
                      <a:pt x="1679" y="3681"/>
                      <a:pt x="931" y="4399"/>
                      <a:pt x="789" y="5430"/>
                    </a:cubicBezTo>
                    <a:cubicBezTo>
                      <a:pt x="678" y="6250"/>
                      <a:pt x="961" y="6745"/>
                      <a:pt x="1659" y="7028"/>
                    </a:cubicBezTo>
                    <a:cubicBezTo>
                      <a:pt x="1932" y="9102"/>
                      <a:pt x="0" y="18427"/>
                      <a:pt x="0" y="18427"/>
                    </a:cubicBezTo>
                    <a:cubicBezTo>
                      <a:pt x="0" y="18427"/>
                      <a:pt x="3028" y="18575"/>
                      <a:pt x="5989" y="18575"/>
                    </a:cubicBezTo>
                    <a:cubicBezTo>
                      <a:pt x="7272" y="18575"/>
                      <a:pt x="8542" y="18547"/>
                      <a:pt x="9548" y="18468"/>
                    </a:cubicBezTo>
                    <a:cubicBezTo>
                      <a:pt x="9983" y="14361"/>
                      <a:pt x="7869" y="12217"/>
                      <a:pt x="7505" y="8465"/>
                    </a:cubicBezTo>
                    <a:cubicBezTo>
                      <a:pt x="7343" y="6816"/>
                      <a:pt x="9437" y="4561"/>
                      <a:pt x="9548" y="849"/>
                    </a:cubicBezTo>
                    <a:cubicBezTo>
                      <a:pt x="8830" y="404"/>
                      <a:pt x="7738" y="90"/>
                      <a:pt x="6433" y="19"/>
                    </a:cubicBezTo>
                    <a:cubicBezTo>
                      <a:pt x="6208" y="6"/>
                      <a:pt x="5988" y="0"/>
                      <a:pt x="57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6801876" y="2768342"/>
                <a:ext cx="86668" cy="728058"/>
              </a:xfrm>
              <a:custGeom>
                <a:rect b="b" l="l" r="r" t="t"/>
                <a:pathLst>
                  <a:path extrusionOk="0" fill="none" h="12836" w="1528">
                    <a:moveTo>
                      <a:pt x="1527" y="0"/>
                    </a:moveTo>
                    <a:lnTo>
                      <a:pt x="0" y="3024"/>
                    </a:lnTo>
                    <a:lnTo>
                      <a:pt x="0" y="12835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6784633" y="2394841"/>
                <a:ext cx="358641" cy="373558"/>
              </a:xfrm>
              <a:custGeom>
                <a:rect b="b" l="l" r="r" t="t"/>
                <a:pathLst>
                  <a:path extrusionOk="0" h="6586" w="6323">
                    <a:moveTo>
                      <a:pt x="3197" y="1"/>
                    </a:moveTo>
                    <a:cubicBezTo>
                      <a:pt x="537" y="1"/>
                      <a:pt x="11" y="1548"/>
                      <a:pt x="11" y="1548"/>
                    </a:cubicBezTo>
                    <a:lnTo>
                      <a:pt x="1012" y="1902"/>
                    </a:lnTo>
                    <a:lnTo>
                      <a:pt x="1" y="2287"/>
                    </a:lnTo>
                    <a:lnTo>
                      <a:pt x="1831" y="6585"/>
                    </a:lnTo>
                    <a:cubicBezTo>
                      <a:pt x="1831" y="6585"/>
                      <a:pt x="4512" y="3935"/>
                      <a:pt x="5594" y="3116"/>
                    </a:cubicBezTo>
                    <a:lnTo>
                      <a:pt x="4866" y="1832"/>
                    </a:lnTo>
                    <a:lnTo>
                      <a:pt x="6322" y="1832"/>
                    </a:lnTo>
                    <a:cubicBezTo>
                      <a:pt x="6322" y="1832"/>
                      <a:pt x="6150" y="1"/>
                      <a:pt x="3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6734152" y="2939863"/>
                <a:ext cx="385583" cy="123990"/>
              </a:xfrm>
              <a:custGeom>
                <a:rect b="b" l="l" r="r" t="t"/>
                <a:pathLst>
                  <a:path extrusionOk="0" h="2186" w="6798">
                    <a:moveTo>
                      <a:pt x="233" y="0"/>
                    </a:moveTo>
                    <a:lnTo>
                      <a:pt x="1" y="2185"/>
                    </a:lnTo>
                    <a:lnTo>
                      <a:pt x="6798" y="2185"/>
                    </a:lnTo>
                    <a:lnTo>
                      <a:pt x="64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6824791" y="2441748"/>
                <a:ext cx="241570" cy="312300"/>
              </a:xfrm>
              <a:custGeom>
                <a:rect b="b" l="l" r="r" t="t"/>
                <a:pathLst>
                  <a:path extrusionOk="0" h="5506" w="4259">
                    <a:moveTo>
                      <a:pt x="2543" y="1"/>
                    </a:moveTo>
                    <a:cubicBezTo>
                      <a:pt x="2058" y="1"/>
                      <a:pt x="1527" y="41"/>
                      <a:pt x="1032" y="165"/>
                    </a:cubicBezTo>
                    <a:cubicBezTo>
                      <a:pt x="1032" y="165"/>
                      <a:pt x="1" y="1864"/>
                      <a:pt x="1123" y="5505"/>
                    </a:cubicBezTo>
                    <a:cubicBezTo>
                      <a:pt x="2964" y="2421"/>
                      <a:pt x="4259" y="155"/>
                      <a:pt x="4259" y="155"/>
                    </a:cubicBezTo>
                    <a:cubicBezTo>
                      <a:pt x="4259" y="155"/>
                      <a:pt x="3487" y="1"/>
                      <a:pt x="25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7"/>
              <p:cNvSpPr/>
              <p:nvPr/>
            </p:nvSpPr>
            <p:spPr>
              <a:xfrm>
                <a:off x="6855760" y="2441918"/>
                <a:ext cx="185361" cy="218032"/>
              </a:xfrm>
              <a:custGeom>
                <a:rect b="b" l="l" r="r" t="t"/>
                <a:pathLst>
                  <a:path extrusionOk="0" h="3844" w="3268">
                    <a:moveTo>
                      <a:pt x="2125" y="0"/>
                    </a:moveTo>
                    <a:cubicBezTo>
                      <a:pt x="1690" y="10"/>
                      <a:pt x="1134" y="10"/>
                      <a:pt x="689" y="111"/>
                    </a:cubicBezTo>
                    <a:cubicBezTo>
                      <a:pt x="689" y="111"/>
                      <a:pt x="1" y="1042"/>
                      <a:pt x="760" y="3844"/>
                    </a:cubicBezTo>
                    <a:cubicBezTo>
                      <a:pt x="1943" y="2549"/>
                      <a:pt x="2600" y="1163"/>
                      <a:pt x="3268" y="91"/>
                    </a:cubicBezTo>
                    <a:cubicBezTo>
                      <a:pt x="2985" y="51"/>
                      <a:pt x="2580" y="10"/>
                      <a:pt x="2125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7"/>
              <p:cNvSpPr/>
              <p:nvPr/>
            </p:nvSpPr>
            <p:spPr>
              <a:xfrm>
                <a:off x="6902838" y="2309931"/>
                <a:ext cx="138283" cy="192848"/>
              </a:xfrm>
              <a:custGeom>
                <a:rect b="b" l="l" r="r" t="t"/>
                <a:pathLst>
                  <a:path extrusionOk="0" h="3400" w="2438">
                    <a:moveTo>
                      <a:pt x="2438" y="1"/>
                    </a:moveTo>
                    <a:lnTo>
                      <a:pt x="0" y="537"/>
                    </a:lnTo>
                    <a:lnTo>
                      <a:pt x="0" y="2964"/>
                    </a:lnTo>
                    <a:lnTo>
                      <a:pt x="455" y="3399"/>
                    </a:lnTo>
                    <a:lnTo>
                      <a:pt x="2215" y="2408"/>
                    </a:lnTo>
                    <a:lnTo>
                      <a:pt x="2438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7"/>
              <p:cNvSpPr/>
              <p:nvPr/>
            </p:nvSpPr>
            <p:spPr>
              <a:xfrm>
                <a:off x="6803578" y="2066148"/>
                <a:ext cx="254786" cy="340717"/>
              </a:xfrm>
              <a:custGeom>
                <a:rect b="b" l="l" r="r" t="t"/>
                <a:pathLst>
                  <a:path extrusionOk="0" h="6007" w="4492">
                    <a:moveTo>
                      <a:pt x="2246" y="0"/>
                    </a:moveTo>
                    <a:cubicBezTo>
                      <a:pt x="213" y="0"/>
                      <a:pt x="1" y="1335"/>
                      <a:pt x="1" y="2933"/>
                    </a:cubicBezTo>
                    <a:cubicBezTo>
                      <a:pt x="1" y="4427"/>
                      <a:pt x="646" y="6007"/>
                      <a:pt x="1952" y="6007"/>
                    </a:cubicBezTo>
                    <a:cubicBezTo>
                      <a:pt x="2053" y="6007"/>
                      <a:pt x="2158" y="5997"/>
                      <a:pt x="2266" y="5978"/>
                    </a:cubicBezTo>
                    <a:cubicBezTo>
                      <a:pt x="3490" y="5755"/>
                      <a:pt x="4491" y="4511"/>
                      <a:pt x="4491" y="2913"/>
                    </a:cubicBezTo>
                    <a:cubicBezTo>
                      <a:pt x="4491" y="1305"/>
                      <a:pt x="3490" y="0"/>
                      <a:pt x="224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7"/>
              <p:cNvSpPr/>
              <p:nvPr/>
            </p:nvSpPr>
            <p:spPr>
              <a:xfrm>
                <a:off x="6863758" y="2313731"/>
                <a:ext cx="43731" cy="28984"/>
              </a:xfrm>
              <a:custGeom>
                <a:rect b="b" l="l" r="r" t="t"/>
                <a:pathLst>
                  <a:path extrusionOk="0" h="511" w="771">
                    <a:moveTo>
                      <a:pt x="536" y="0"/>
                    </a:moveTo>
                    <a:cubicBezTo>
                      <a:pt x="478" y="0"/>
                      <a:pt x="412" y="35"/>
                      <a:pt x="345" y="126"/>
                    </a:cubicBezTo>
                    <a:cubicBezTo>
                      <a:pt x="242" y="77"/>
                      <a:pt x="172" y="58"/>
                      <a:pt x="124" y="58"/>
                    </a:cubicBezTo>
                    <a:cubicBezTo>
                      <a:pt x="1" y="58"/>
                      <a:pt x="22" y="183"/>
                      <a:pt x="22" y="278"/>
                    </a:cubicBezTo>
                    <a:cubicBezTo>
                      <a:pt x="22" y="399"/>
                      <a:pt x="184" y="510"/>
                      <a:pt x="396" y="510"/>
                    </a:cubicBezTo>
                    <a:cubicBezTo>
                      <a:pt x="598" y="510"/>
                      <a:pt x="770" y="399"/>
                      <a:pt x="770" y="278"/>
                    </a:cubicBezTo>
                    <a:cubicBezTo>
                      <a:pt x="770" y="186"/>
                      <a:pt x="671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7"/>
              <p:cNvSpPr/>
              <p:nvPr/>
            </p:nvSpPr>
            <p:spPr>
              <a:xfrm>
                <a:off x="6913728" y="2245157"/>
                <a:ext cx="17243" cy="27566"/>
              </a:xfrm>
              <a:custGeom>
                <a:rect b="b" l="l" r="r" t="t"/>
                <a:pathLst>
                  <a:path extrusionOk="0" h="486" w="304">
                    <a:moveTo>
                      <a:pt x="152" y="0"/>
                    </a:moveTo>
                    <a:cubicBezTo>
                      <a:pt x="71" y="0"/>
                      <a:pt x="1" y="111"/>
                      <a:pt x="1" y="243"/>
                    </a:cubicBezTo>
                    <a:cubicBezTo>
                      <a:pt x="1" y="374"/>
                      <a:pt x="71" y="485"/>
                      <a:pt x="152" y="485"/>
                    </a:cubicBezTo>
                    <a:cubicBezTo>
                      <a:pt x="233" y="485"/>
                      <a:pt x="304" y="374"/>
                      <a:pt x="304" y="243"/>
                    </a:cubicBezTo>
                    <a:cubicBezTo>
                      <a:pt x="304" y="111"/>
                      <a:pt x="23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7"/>
              <p:cNvSpPr/>
              <p:nvPr/>
            </p:nvSpPr>
            <p:spPr>
              <a:xfrm>
                <a:off x="6825358" y="2245157"/>
                <a:ext cx="16732" cy="27566"/>
              </a:xfrm>
              <a:custGeom>
                <a:rect b="b" l="l" r="r" t="t"/>
                <a:pathLst>
                  <a:path extrusionOk="0" h="486" w="295">
                    <a:moveTo>
                      <a:pt x="153" y="0"/>
                    </a:moveTo>
                    <a:cubicBezTo>
                      <a:pt x="62" y="0"/>
                      <a:pt x="1" y="111"/>
                      <a:pt x="1" y="243"/>
                    </a:cubicBezTo>
                    <a:cubicBezTo>
                      <a:pt x="1" y="374"/>
                      <a:pt x="62" y="485"/>
                      <a:pt x="153" y="485"/>
                    </a:cubicBezTo>
                    <a:cubicBezTo>
                      <a:pt x="234" y="485"/>
                      <a:pt x="294" y="374"/>
                      <a:pt x="294" y="243"/>
                    </a:cubicBezTo>
                    <a:cubicBezTo>
                      <a:pt x="294" y="111"/>
                      <a:pt x="234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7"/>
              <p:cNvSpPr/>
              <p:nvPr/>
            </p:nvSpPr>
            <p:spPr>
              <a:xfrm>
                <a:off x="6857518" y="2309931"/>
                <a:ext cx="61428" cy="31083"/>
              </a:xfrm>
              <a:custGeom>
                <a:rect b="b" l="l" r="r" t="t"/>
                <a:pathLst>
                  <a:path extrusionOk="0" fill="none" h="548" w="1083">
                    <a:moveTo>
                      <a:pt x="0" y="254"/>
                    </a:moveTo>
                    <a:cubicBezTo>
                      <a:pt x="243" y="547"/>
                      <a:pt x="961" y="325"/>
                      <a:pt x="1083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7"/>
              <p:cNvSpPr/>
              <p:nvPr/>
            </p:nvSpPr>
            <p:spPr>
              <a:xfrm>
                <a:off x="6843735" y="2270964"/>
                <a:ext cx="22404" cy="32727"/>
              </a:xfrm>
              <a:custGeom>
                <a:rect b="b" l="l" r="r" t="t"/>
                <a:pathLst>
                  <a:path extrusionOk="0" fill="none" h="577" w="395">
                    <a:moveTo>
                      <a:pt x="274" y="577"/>
                    </a:moveTo>
                    <a:cubicBezTo>
                      <a:pt x="1" y="425"/>
                      <a:pt x="51" y="0"/>
                      <a:pt x="395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7"/>
              <p:cNvSpPr/>
              <p:nvPr/>
            </p:nvSpPr>
            <p:spPr>
              <a:xfrm>
                <a:off x="6902270" y="2217591"/>
                <a:ext cx="40782" cy="12705"/>
              </a:xfrm>
              <a:custGeom>
                <a:rect b="b" l="l" r="r" t="t"/>
                <a:pathLst>
                  <a:path extrusionOk="0" fill="none" h="224" w="719">
                    <a:moveTo>
                      <a:pt x="0" y="223"/>
                    </a:moveTo>
                    <a:cubicBezTo>
                      <a:pt x="273" y="1"/>
                      <a:pt x="648" y="92"/>
                      <a:pt x="718" y="22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7"/>
              <p:cNvSpPr/>
              <p:nvPr/>
            </p:nvSpPr>
            <p:spPr>
              <a:xfrm>
                <a:off x="6815035" y="2215889"/>
                <a:ext cx="31026" cy="14407"/>
              </a:xfrm>
              <a:custGeom>
                <a:rect b="b" l="l" r="r" t="t"/>
                <a:pathLst>
                  <a:path extrusionOk="0" fill="none" h="254" w="547">
                    <a:moveTo>
                      <a:pt x="1" y="182"/>
                    </a:moveTo>
                    <a:cubicBezTo>
                      <a:pt x="203" y="0"/>
                      <a:pt x="496" y="91"/>
                      <a:pt x="547" y="25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7"/>
              <p:cNvSpPr/>
              <p:nvPr/>
            </p:nvSpPr>
            <p:spPr>
              <a:xfrm>
                <a:off x="7016391" y="2219292"/>
                <a:ext cx="60917" cy="103344"/>
              </a:xfrm>
              <a:custGeom>
                <a:rect b="b" l="l" r="r" t="t"/>
                <a:pathLst>
                  <a:path extrusionOk="0" h="1822" w="1074">
                    <a:moveTo>
                      <a:pt x="537" y="1"/>
                    </a:moveTo>
                    <a:cubicBezTo>
                      <a:pt x="244" y="1"/>
                      <a:pt x="1" y="405"/>
                      <a:pt x="1" y="911"/>
                    </a:cubicBezTo>
                    <a:cubicBezTo>
                      <a:pt x="1" y="1417"/>
                      <a:pt x="244" y="1821"/>
                      <a:pt x="537" y="1821"/>
                    </a:cubicBezTo>
                    <a:cubicBezTo>
                      <a:pt x="840" y="1821"/>
                      <a:pt x="1073" y="1417"/>
                      <a:pt x="1073" y="911"/>
                    </a:cubicBezTo>
                    <a:cubicBezTo>
                      <a:pt x="1073" y="405"/>
                      <a:pt x="840" y="1"/>
                      <a:pt x="537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7"/>
              <p:cNvSpPr/>
              <p:nvPr/>
            </p:nvSpPr>
            <p:spPr>
              <a:xfrm>
                <a:off x="6912026" y="2355874"/>
                <a:ext cx="98126" cy="51672"/>
              </a:xfrm>
              <a:custGeom>
                <a:rect b="b" l="l" r="r" t="t"/>
                <a:pathLst>
                  <a:path extrusionOk="0" fill="none" h="911" w="1730">
                    <a:moveTo>
                      <a:pt x="0" y="910"/>
                    </a:moveTo>
                    <a:cubicBezTo>
                      <a:pt x="0" y="910"/>
                      <a:pt x="1042" y="789"/>
                      <a:pt x="173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7"/>
              <p:cNvSpPr/>
              <p:nvPr/>
            </p:nvSpPr>
            <p:spPr>
              <a:xfrm>
                <a:off x="7154674" y="2943890"/>
                <a:ext cx="105613" cy="109016"/>
              </a:xfrm>
              <a:custGeom>
                <a:rect b="b" l="l" r="r" t="t"/>
                <a:pathLst>
                  <a:path extrusionOk="0" h="1922" w="1862">
                    <a:moveTo>
                      <a:pt x="648" y="0"/>
                    </a:moveTo>
                    <a:lnTo>
                      <a:pt x="1" y="587"/>
                    </a:lnTo>
                    <a:lnTo>
                      <a:pt x="1093" y="1922"/>
                    </a:lnTo>
                    <a:lnTo>
                      <a:pt x="1862" y="1295"/>
                    </a:lnTo>
                    <a:lnTo>
                      <a:pt x="6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7"/>
              <p:cNvSpPr/>
              <p:nvPr/>
            </p:nvSpPr>
            <p:spPr>
              <a:xfrm>
                <a:off x="7138055" y="2494101"/>
                <a:ext cx="69482" cy="225519"/>
              </a:xfrm>
              <a:custGeom>
                <a:rect b="b" l="l" r="r" t="t"/>
                <a:pathLst>
                  <a:path extrusionOk="0" fill="none" h="3976" w="1225">
                    <a:moveTo>
                      <a:pt x="263" y="3976"/>
                    </a:moveTo>
                    <a:cubicBezTo>
                      <a:pt x="263" y="3976"/>
                      <a:pt x="0" y="860"/>
                      <a:pt x="1224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7"/>
              <p:cNvSpPr/>
              <p:nvPr/>
            </p:nvSpPr>
            <p:spPr>
              <a:xfrm>
                <a:off x="7371515" y="2774071"/>
                <a:ext cx="38513" cy="34486"/>
              </a:xfrm>
              <a:custGeom>
                <a:rect b="b" l="l" r="r" t="t"/>
                <a:pathLst>
                  <a:path extrusionOk="0" fill="none" h="608" w="679">
                    <a:moveTo>
                      <a:pt x="1" y="607"/>
                    </a:moveTo>
                    <a:lnTo>
                      <a:pt x="678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7"/>
              <p:cNvSpPr/>
              <p:nvPr/>
            </p:nvSpPr>
            <p:spPr>
              <a:xfrm>
                <a:off x="7036867" y="2956255"/>
                <a:ext cx="173506" cy="109129"/>
              </a:xfrm>
              <a:custGeom>
                <a:rect b="b" l="l" r="r" t="t"/>
                <a:pathLst>
                  <a:path extrusionOk="0" h="1924" w="3059">
                    <a:moveTo>
                      <a:pt x="1412" y="1"/>
                    </a:moveTo>
                    <a:cubicBezTo>
                      <a:pt x="1349" y="1"/>
                      <a:pt x="1281" y="5"/>
                      <a:pt x="1208" y="15"/>
                    </a:cubicBezTo>
                    <a:cubicBezTo>
                      <a:pt x="459" y="122"/>
                      <a:pt x="1" y="567"/>
                      <a:pt x="609" y="567"/>
                    </a:cubicBezTo>
                    <a:cubicBezTo>
                      <a:pt x="691" y="567"/>
                      <a:pt x="792" y="559"/>
                      <a:pt x="914" y="541"/>
                    </a:cubicBezTo>
                    <a:lnTo>
                      <a:pt x="914" y="541"/>
                    </a:lnTo>
                    <a:cubicBezTo>
                      <a:pt x="235" y="765"/>
                      <a:pt x="162" y="1104"/>
                      <a:pt x="507" y="1104"/>
                    </a:cubicBezTo>
                    <a:cubicBezTo>
                      <a:pt x="630" y="1104"/>
                      <a:pt x="806" y="1061"/>
                      <a:pt x="1026" y="955"/>
                    </a:cubicBezTo>
                    <a:lnTo>
                      <a:pt x="1026" y="955"/>
                    </a:lnTo>
                    <a:cubicBezTo>
                      <a:pt x="538" y="1267"/>
                      <a:pt x="493" y="1529"/>
                      <a:pt x="735" y="1529"/>
                    </a:cubicBezTo>
                    <a:cubicBezTo>
                      <a:pt x="870" y="1529"/>
                      <a:pt x="1094" y="1448"/>
                      <a:pt x="1380" y="1249"/>
                    </a:cubicBezTo>
                    <a:lnTo>
                      <a:pt x="1380" y="1249"/>
                    </a:lnTo>
                    <a:cubicBezTo>
                      <a:pt x="871" y="1630"/>
                      <a:pt x="890" y="1923"/>
                      <a:pt x="1122" y="1923"/>
                    </a:cubicBezTo>
                    <a:cubicBezTo>
                      <a:pt x="1259" y="1923"/>
                      <a:pt x="1471" y="1821"/>
                      <a:pt x="1693" y="1572"/>
                    </a:cubicBezTo>
                    <a:cubicBezTo>
                      <a:pt x="1932" y="1768"/>
                      <a:pt x="2227" y="1897"/>
                      <a:pt x="2493" y="1897"/>
                    </a:cubicBezTo>
                    <a:cubicBezTo>
                      <a:pt x="2721" y="1897"/>
                      <a:pt x="2928" y="1802"/>
                      <a:pt x="3059" y="1572"/>
                    </a:cubicBezTo>
                    <a:lnTo>
                      <a:pt x="2179" y="490"/>
                    </a:lnTo>
                    <a:cubicBezTo>
                      <a:pt x="2179" y="490"/>
                      <a:pt x="2077" y="1"/>
                      <a:pt x="1412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7"/>
              <p:cNvSpPr/>
              <p:nvPr/>
            </p:nvSpPr>
            <p:spPr>
              <a:xfrm>
                <a:off x="7100167" y="3017853"/>
                <a:ext cx="37378" cy="23028"/>
              </a:xfrm>
              <a:custGeom>
                <a:rect b="b" l="l" r="r" t="t"/>
                <a:pathLst>
                  <a:path extrusionOk="0" fill="none" h="406" w="659">
                    <a:moveTo>
                      <a:pt x="1" y="406"/>
                    </a:moveTo>
                    <a:cubicBezTo>
                      <a:pt x="1" y="406"/>
                      <a:pt x="425" y="1"/>
                      <a:pt x="658" y="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7081222" y="2997774"/>
                <a:ext cx="37378" cy="23596"/>
              </a:xfrm>
              <a:custGeom>
                <a:rect b="b" l="l" r="r" t="t"/>
                <a:pathLst>
                  <a:path extrusionOk="0" fill="none" h="416" w="659">
                    <a:moveTo>
                      <a:pt x="1" y="416"/>
                    </a:moveTo>
                    <a:cubicBezTo>
                      <a:pt x="1" y="416"/>
                      <a:pt x="426" y="1"/>
                      <a:pt x="658" y="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7067496" y="2978887"/>
                <a:ext cx="41916" cy="15541"/>
              </a:xfrm>
              <a:custGeom>
                <a:rect b="b" l="l" r="r" t="t"/>
                <a:pathLst>
                  <a:path extrusionOk="0" fill="none" h="274" w="739">
                    <a:moveTo>
                      <a:pt x="0" y="273"/>
                    </a:moveTo>
                    <a:cubicBezTo>
                      <a:pt x="0" y="273"/>
                      <a:pt x="526" y="0"/>
                      <a:pt x="738" y="11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6310227" y="2619168"/>
                <a:ext cx="137149" cy="134880"/>
              </a:xfrm>
              <a:custGeom>
                <a:rect b="b" l="l" r="r" t="t"/>
                <a:pathLst>
                  <a:path extrusionOk="0" h="2378" w="2418">
                    <a:moveTo>
                      <a:pt x="1608" y="1"/>
                    </a:moveTo>
                    <a:lnTo>
                      <a:pt x="0" y="1366"/>
                    </a:lnTo>
                    <a:lnTo>
                      <a:pt x="627" y="2377"/>
                    </a:lnTo>
                    <a:cubicBezTo>
                      <a:pt x="627" y="2377"/>
                      <a:pt x="2205" y="2205"/>
                      <a:pt x="2418" y="800"/>
                    </a:cubicBezTo>
                    <a:lnTo>
                      <a:pt x="1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7"/>
              <p:cNvSpPr/>
              <p:nvPr/>
            </p:nvSpPr>
            <p:spPr>
              <a:xfrm>
                <a:off x="7162729" y="2911730"/>
                <a:ext cx="135447" cy="137773"/>
              </a:xfrm>
              <a:custGeom>
                <a:rect b="b" l="l" r="r" t="t"/>
                <a:pathLst>
                  <a:path extrusionOk="0" h="2429" w="2388">
                    <a:moveTo>
                      <a:pt x="991" y="1"/>
                    </a:moveTo>
                    <a:lnTo>
                      <a:pt x="0" y="800"/>
                    </a:lnTo>
                    <a:lnTo>
                      <a:pt x="1345" y="2428"/>
                    </a:lnTo>
                    <a:lnTo>
                      <a:pt x="2367" y="1821"/>
                    </a:lnTo>
                    <a:cubicBezTo>
                      <a:pt x="2367" y="1821"/>
                      <a:pt x="2387" y="233"/>
                      <a:pt x="9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7"/>
              <p:cNvSpPr/>
              <p:nvPr/>
            </p:nvSpPr>
            <p:spPr>
              <a:xfrm>
                <a:off x="6833412" y="2927782"/>
                <a:ext cx="91262" cy="152690"/>
              </a:xfrm>
              <a:custGeom>
                <a:rect b="b" l="l" r="r" t="t"/>
                <a:pathLst>
                  <a:path extrusionOk="0" h="2692" w="1609">
                    <a:moveTo>
                      <a:pt x="0" y="1"/>
                    </a:moveTo>
                    <a:lnTo>
                      <a:pt x="0" y="2691"/>
                    </a:lnTo>
                    <a:lnTo>
                      <a:pt x="1609" y="2691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7"/>
              <p:cNvSpPr/>
              <p:nvPr/>
            </p:nvSpPr>
            <p:spPr>
              <a:xfrm>
                <a:off x="6854058" y="2944458"/>
                <a:ext cx="49970" cy="119396"/>
              </a:xfrm>
              <a:custGeom>
                <a:rect b="b" l="l" r="r" t="t"/>
                <a:pathLst>
                  <a:path extrusionOk="0" h="2105" w="881">
                    <a:moveTo>
                      <a:pt x="1" y="0"/>
                    </a:moveTo>
                    <a:lnTo>
                      <a:pt x="1" y="2104"/>
                    </a:lnTo>
                    <a:lnTo>
                      <a:pt x="881" y="2104"/>
                    </a:lnTo>
                    <a:lnTo>
                      <a:pt x="881" y="0"/>
                    </a:lnTo>
                    <a:close/>
                  </a:path>
                </a:pathLst>
              </a:custGeom>
              <a:solidFill>
                <a:srgbClr val="2D19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7"/>
              <p:cNvSpPr/>
              <p:nvPr/>
            </p:nvSpPr>
            <p:spPr>
              <a:xfrm>
                <a:off x="6878732" y="2988642"/>
                <a:ext cx="45943" cy="22404"/>
              </a:xfrm>
              <a:custGeom>
                <a:rect b="b" l="l" r="r" t="t"/>
                <a:pathLst>
                  <a:path extrusionOk="0" h="395" w="810">
                    <a:moveTo>
                      <a:pt x="193" y="0"/>
                    </a:moveTo>
                    <a:cubicBezTo>
                      <a:pt x="92" y="0"/>
                      <a:pt x="1" y="91"/>
                      <a:pt x="1" y="202"/>
                    </a:cubicBezTo>
                    <a:cubicBezTo>
                      <a:pt x="1" y="304"/>
                      <a:pt x="92" y="395"/>
                      <a:pt x="193" y="395"/>
                    </a:cubicBezTo>
                    <a:lnTo>
                      <a:pt x="607" y="395"/>
                    </a:lnTo>
                    <a:cubicBezTo>
                      <a:pt x="719" y="395"/>
                      <a:pt x="810" y="304"/>
                      <a:pt x="810" y="202"/>
                    </a:cubicBezTo>
                    <a:cubicBezTo>
                      <a:pt x="810" y="91"/>
                      <a:pt x="719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7"/>
              <p:cNvSpPr/>
              <p:nvPr/>
            </p:nvSpPr>
            <p:spPr>
              <a:xfrm>
                <a:off x="6922917" y="2791257"/>
                <a:ext cx="143445" cy="77536"/>
              </a:xfrm>
              <a:custGeom>
                <a:rect b="b" l="l" r="r" t="t"/>
                <a:pathLst>
                  <a:path extrusionOk="0" fill="none" h="1367" w="2529">
                    <a:moveTo>
                      <a:pt x="2529" y="1"/>
                    </a:moveTo>
                    <a:cubicBezTo>
                      <a:pt x="2296" y="1012"/>
                      <a:pt x="739" y="1366"/>
                      <a:pt x="0" y="60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7"/>
              <p:cNvSpPr/>
              <p:nvPr/>
            </p:nvSpPr>
            <p:spPr>
              <a:xfrm>
                <a:off x="6710670" y="2579011"/>
                <a:ext cx="83775" cy="269704"/>
              </a:xfrm>
              <a:custGeom>
                <a:rect b="b" l="l" r="r" t="t"/>
                <a:pathLst>
                  <a:path extrusionOk="0" fill="none" h="4755" w="1477">
                    <a:moveTo>
                      <a:pt x="1477" y="4754"/>
                    </a:moveTo>
                    <a:cubicBezTo>
                      <a:pt x="344" y="4633"/>
                      <a:pt x="0" y="4077"/>
                      <a:pt x="0" y="3419"/>
                    </a:cubicBezTo>
                    <a:cubicBezTo>
                      <a:pt x="0" y="2438"/>
                      <a:pt x="870" y="1720"/>
                      <a:pt x="920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7"/>
              <p:cNvSpPr/>
              <p:nvPr/>
            </p:nvSpPr>
            <p:spPr>
              <a:xfrm>
                <a:off x="6784633" y="2052082"/>
                <a:ext cx="286323" cy="274582"/>
              </a:xfrm>
              <a:custGeom>
                <a:rect b="b" l="l" r="r" t="t"/>
                <a:pathLst>
                  <a:path extrusionOk="0" h="4841" w="5048">
                    <a:moveTo>
                      <a:pt x="2433" y="1"/>
                    </a:moveTo>
                    <a:cubicBezTo>
                      <a:pt x="1286" y="1"/>
                      <a:pt x="141" y="864"/>
                      <a:pt x="1" y="2494"/>
                    </a:cubicBezTo>
                    <a:cubicBezTo>
                      <a:pt x="227" y="2580"/>
                      <a:pt x="526" y="2618"/>
                      <a:pt x="860" y="2618"/>
                    </a:cubicBezTo>
                    <a:cubicBezTo>
                      <a:pt x="1812" y="2618"/>
                      <a:pt x="3045" y="2312"/>
                      <a:pt x="3652" y="1968"/>
                    </a:cubicBezTo>
                    <a:lnTo>
                      <a:pt x="3652" y="1968"/>
                    </a:lnTo>
                    <a:cubicBezTo>
                      <a:pt x="3531" y="2089"/>
                      <a:pt x="3237" y="3030"/>
                      <a:pt x="3652" y="3404"/>
                    </a:cubicBezTo>
                    <a:cubicBezTo>
                      <a:pt x="4067" y="3788"/>
                      <a:pt x="4107" y="4496"/>
                      <a:pt x="3976" y="4840"/>
                    </a:cubicBezTo>
                    <a:cubicBezTo>
                      <a:pt x="4411" y="4658"/>
                      <a:pt x="4421" y="4122"/>
                      <a:pt x="4299" y="3748"/>
                    </a:cubicBezTo>
                    <a:cubicBezTo>
                      <a:pt x="4194" y="3431"/>
                      <a:pt x="4380" y="2967"/>
                      <a:pt x="4684" y="2967"/>
                    </a:cubicBezTo>
                    <a:cubicBezTo>
                      <a:pt x="4729" y="2967"/>
                      <a:pt x="4776" y="2977"/>
                      <a:pt x="4825" y="2999"/>
                    </a:cubicBezTo>
                    <a:cubicBezTo>
                      <a:pt x="5048" y="2413"/>
                      <a:pt x="4825" y="1300"/>
                      <a:pt x="3864" y="511"/>
                    </a:cubicBezTo>
                    <a:cubicBezTo>
                      <a:pt x="3444" y="168"/>
                      <a:pt x="2938" y="1"/>
                      <a:pt x="2433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7"/>
              <p:cNvSpPr/>
              <p:nvPr/>
            </p:nvSpPr>
            <p:spPr>
              <a:xfrm>
                <a:off x="6786959" y="2090822"/>
                <a:ext cx="212870" cy="98693"/>
              </a:xfrm>
              <a:custGeom>
                <a:rect b="b" l="l" r="r" t="t"/>
                <a:pathLst>
                  <a:path extrusionOk="0" fill="none" h="1740" w="3753">
                    <a:moveTo>
                      <a:pt x="3753" y="0"/>
                    </a:moveTo>
                    <a:cubicBezTo>
                      <a:pt x="3753" y="0"/>
                      <a:pt x="3196" y="1629"/>
                      <a:pt x="0" y="174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7"/>
              <p:cNvSpPr/>
              <p:nvPr/>
            </p:nvSpPr>
            <p:spPr>
              <a:xfrm>
                <a:off x="6797849" y="2082200"/>
                <a:ext cx="177874" cy="83832"/>
              </a:xfrm>
              <a:custGeom>
                <a:rect b="b" l="l" r="r" t="t"/>
                <a:pathLst>
                  <a:path extrusionOk="0" fill="none" h="1478" w="3136">
                    <a:moveTo>
                      <a:pt x="3136" y="1"/>
                    </a:moveTo>
                    <a:cubicBezTo>
                      <a:pt x="3136" y="1"/>
                      <a:pt x="2468" y="1447"/>
                      <a:pt x="0" y="147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7"/>
              <p:cNvSpPr/>
              <p:nvPr/>
            </p:nvSpPr>
            <p:spPr>
              <a:xfrm>
                <a:off x="6820197" y="2074770"/>
                <a:ext cx="122856" cy="57968"/>
              </a:xfrm>
              <a:custGeom>
                <a:rect b="b" l="l" r="r" t="t"/>
                <a:pathLst>
                  <a:path extrusionOk="0" fill="none" h="1022" w="2166">
                    <a:moveTo>
                      <a:pt x="2165" y="0"/>
                    </a:moveTo>
                    <a:cubicBezTo>
                      <a:pt x="2165" y="0"/>
                      <a:pt x="1447" y="1022"/>
                      <a:pt x="1" y="9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7"/>
              <p:cNvSpPr/>
              <p:nvPr/>
            </p:nvSpPr>
            <p:spPr>
              <a:xfrm>
                <a:off x="6987180" y="2129845"/>
                <a:ext cx="44809" cy="79181"/>
              </a:xfrm>
              <a:custGeom>
                <a:rect b="b" l="l" r="r" t="t"/>
                <a:pathLst>
                  <a:path extrusionOk="0" fill="none" h="1396" w="790">
                    <a:moveTo>
                      <a:pt x="789" y="0"/>
                    </a:moveTo>
                    <a:cubicBezTo>
                      <a:pt x="789" y="0"/>
                      <a:pt x="0" y="708"/>
                      <a:pt x="223" y="13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7"/>
              <p:cNvSpPr/>
              <p:nvPr/>
            </p:nvSpPr>
            <p:spPr>
              <a:xfrm>
                <a:off x="7004934" y="2194619"/>
                <a:ext cx="14974" cy="56323"/>
              </a:xfrm>
              <a:custGeom>
                <a:rect b="b" l="l" r="r" t="t"/>
                <a:pathLst>
                  <a:path extrusionOk="0" fill="none" h="993" w="264">
                    <a:moveTo>
                      <a:pt x="264" y="1"/>
                    </a:moveTo>
                    <a:cubicBezTo>
                      <a:pt x="264" y="1"/>
                      <a:pt x="1" y="577"/>
                      <a:pt x="233" y="99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7"/>
              <p:cNvSpPr/>
              <p:nvPr/>
            </p:nvSpPr>
            <p:spPr>
              <a:xfrm>
                <a:off x="7037094" y="2155653"/>
                <a:ext cx="36187" cy="53374"/>
              </a:xfrm>
              <a:custGeom>
                <a:rect b="b" l="l" r="r" t="t"/>
                <a:pathLst>
                  <a:path extrusionOk="0" fill="none" h="941" w="638">
                    <a:moveTo>
                      <a:pt x="637" y="0"/>
                    </a:moveTo>
                    <a:cubicBezTo>
                      <a:pt x="637" y="0"/>
                      <a:pt x="506" y="739"/>
                      <a:pt x="0" y="94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7"/>
              <p:cNvSpPr/>
              <p:nvPr/>
            </p:nvSpPr>
            <p:spPr>
              <a:xfrm>
                <a:off x="7061143" y="2182595"/>
                <a:ext cx="25297" cy="29891"/>
              </a:xfrm>
              <a:custGeom>
                <a:rect b="b" l="l" r="r" t="t"/>
                <a:pathLst>
                  <a:path extrusionOk="0" fill="none" h="527" w="446">
                    <a:moveTo>
                      <a:pt x="446" y="1"/>
                    </a:moveTo>
                    <a:cubicBezTo>
                      <a:pt x="446" y="1"/>
                      <a:pt x="426" y="284"/>
                      <a:pt x="1" y="52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7"/>
              <p:cNvSpPr/>
              <p:nvPr/>
            </p:nvSpPr>
            <p:spPr>
              <a:xfrm>
                <a:off x="7077252" y="2194619"/>
                <a:ext cx="26999" cy="125124"/>
              </a:xfrm>
              <a:custGeom>
                <a:rect b="b" l="l" r="r" t="t"/>
                <a:pathLst>
                  <a:path extrusionOk="0" fill="none" h="2206" w="476">
                    <a:moveTo>
                      <a:pt x="425" y="1"/>
                    </a:moveTo>
                    <a:cubicBezTo>
                      <a:pt x="425" y="1"/>
                      <a:pt x="475" y="1356"/>
                      <a:pt x="0" y="220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7"/>
              <p:cNvSpPr/>
              <p:nvPr/>
            </p:nvSpPr>
            <p:spPr>
              <a:xfrm>
                <a:off x="7045091" y="2303635"/>
                <a:ext cx="32217" cy="32784"/>
              </a:xfrm>
              <a:custGeom>
                <a:rect b="b" l="l" r="r" t="t"/>
                <a:pathLst>
                  <a:path extrusionOk="0" h="578" w="568">
                    <a:moveTo>
                      <a:pt x="284" y="1"/>
                    </a:moveTo>
                    <a:cubicBezTo>
                      <a:pt x="132" y="1"/>
                      <a:pt x="1" y="132"/>
                      <a:pt x="1" y="284"/>
                    </a:cubicBezTo>
                    <a:cubicBezTo>
                      <a:pt x="1" y="446"/>
                      <a:pt x="132" y="577"/>
                      <a:pt x="284" y="577"/>
                    </a:cubicBezTo>
                    <a:cubicBezTo>
                      <a:pt x="446" y="577"/>
                      <a:pt x="567" y="446"/>
                      <a:pt x="567" y="284"/>
                    </a:cubicBezTo>
                    <a:cubicBezTo>
                      <a:pt x="567" y="132"/>
                      <a:pt x="446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7"/>
              <p:cNvSpPr/>
              <p:nvPr/>
            </p:nvSpPr>
            <p:spPr>
              <a:xfrm>
                <a:off x="7152406" y="2494101"/>
                <a:ext cx="383824" cy="545079"/>
              </a:xfrm>
              <a:custGeom>
                <a:rect b="b" l="l" r="r" t="t"/>
                <a:pathLst>
                  <a:path extrusionOk="0" h="9610" w="6767">
                    <a:moveTo>
                      <a:pt x="971" y="1"/>
                    </a:moveTo>
                    <a:cubicBezTo>
                      <a:pt x="0" y="1063"/>
                      <a:pt x="10" y="3976"/>
                      <a:pt x="10" y="3976"/>
                    </a:cubicBezTo>
                    <a:lnTo>
                      <a:pt x="3864" y="5543"/>
                    </a:lnTo>
                    <a:lnTo>
                      <a:pt x="384" y="8122"/>
                    </a:lnTo>
                    <a:lnTo>
                      <a:pt x="1548" y="9609"/>
                    </a:lnTo>
                    <a:cubicBezTo>
                      <a:pt x="1548" y="9609"/>
                      <a:pt x="6048" y="7566"/>
                      <a:pt x="6311" y="5988"/>
                    </a:cubicBezTo>
                    <a:cubicBezTo>
                      <a:pt x="6767" y="3207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8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Decompilation</a:t>
            </a:r>
            <a:endParaRPr/>
          </a:p>
        </p:txBody>
      </p:sp>
      <p:sp>
        <p:nvSpPr>
          <p:cNvPr id="864" name="Google Shape;864;p38"/>
          <p:cNvSpPr txBox="1"/>
          <p:nvPr>
            <p:ph idx="1" type="body"/>
          </p:nvPr>
        </p:nvSpPr>
        <p:spPr>
          <a:xfrm>
            <a:off x="714000" y="1348950"/>
            <a:ext cx="77127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GoldenEye 007 has a community-managed decompilation project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Decent </a:t>
            </a:r>
            <a:r>
              <a:rPr lang="en" sz="1400"/>
              <a:t>separation</a:t>
            </a:r>
            <a:r>
              <a:rPr lang="en" sz="1400"/>
              <a:t> of modules and files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Incomplete; most of code is still in MIPS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Kinda useful for a high-level overview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</a:t>
            </a:r>
            <a:r>
              <a:rPr lang="en" sz="1400"/>
              <a:t>ile2.c (the second .c file which manages save files)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Saving game progress, settings,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Looked for Known Bugs</a:t>
            </a:r>
            <a:endParaRPr/>
          </a:p>
        </p:txBody>
      </p:sp>
      <p:sp>
        <p:nvSpPr>
          <p:cNvPr id="870" name="Google Shape;870;p39"/>
          <p:cNvSpPr txBox="1"/>
          <p:nvPr>
            <p:ph idx="1" type="body"/>
          </p:nvPr>
        </p:nvSpPr>
        <p:spPr>
          <a:xfrm>
            <a:off x="714000" y="1348950"/>
            <a:ext cx="77127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bugs seemed really interesting to look into to see why something occurs if we had chosen to do that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Known glitches may be related to possible exploits, like how a glitch was used in LoZ to pick up an item while changing rooms</a:t>
            </a:r>
            <a:endParaRPr sz="1400"/>
          </a:p>
        </p:txBody>
      </p:sp>
      <p:pic>
        <p:nvPicPr>
          <p:cNvPr id="871" name="Google Shape;8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400" y="2404711"/>
            <a:ext cx="5961177" cy="8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100" y="3343179"/>
            <a:ext cx="5694501" cy="15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/>
          <p:nvPr>
            <p:ph idx="2" type="title"/>
          </p:nvPr>
        </p:nvSpPr>
        <p:spPr>
          <a:xfrm>
            <a:off x="2547930" y="1293175"/>
            <a:ext cx="17970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r>
              <a:rPr lang="en"/>
              <a:t>1</a:t>
            </a:r>
            <a:endParaRPr/>
          </a:p>
        </p:txBody>
      </p:sp>
      <p:sp>
        <p:nvSpPr>
          <p:cNvPr id="878" name="Google Shape;878;p40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0"/>
          <p:cNvSpPr txBox="1"/>
          <p:nvPr>
            <p:ph type="title"/>
          </p:nvPr>
        </p:nvSpPr>
        <p:spPr>
          <a:xfrm>
            <a:off x="809113" y="2444660"/>
            <a:ext cx="5274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Code Analysis</a:t>
            </a:r>
            <a:endParaRPr/>
          </a:p>
        </p:txBody>
      </p:sp>
      <p:sp>
        <p:nvSpPr>
          <p:cNvPr id="880" name="Google Shape;880;p40"/>
          <p:cNvSpPr txBox="1"/>
          <p:nvPr>
            <p:ph idx="1" type="subTitle"/>
          </p:nvPr>
        </p:nvSpPr>
        <p:spPr>
          <a:xfrm>
            <a:off x="1206763" y="3507015"/>
            <a:ext cx="447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tried</a:t>
            </a:r>
            <a:endParaRPr/>
          </a:p>
        </p:txBody>
      </p:sp>
      <p:grpSp>
        <p:nvGrpSpPr>
          <p:cNvPr id="881" name="Google Shape;881;p40"/>
          <p:cNvGrpSpPr/>
          <p:nvPr/>
        </p:nvGrpSpPr>
        <p:grpSpPr>
          <a:xfrm>
            <a:off x="6092406" y="752161"/>
            <a:ext cx="2411947" cy="3756016"/>
            <a:chOff x="6376852" y="1036030"/>
            <a:chExt cx="2279723" cy="3550109"/>
          </a:xfrm>
        </p:grpSpPr>
        <p:sp>
          <p:nvSpPr>
            <p:cNvPr id="882" name="Google Shape;882;p40"/>
            <p:cNvSpPr/>
            <p:nvPr/>
          </p:nvSpPr>
          <p:spPr>
            <a:xfrm>
              <a:off x="6765075" y="4363239"/>
              <a:ext cx="1891500" cy="2229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3" name="Google Shape;883;p40"/>
            <p:cNvGrpSpPr/>
            <p:nvPr/>
          </p:nvGrpSpPr>
          <p:grpSpPr>
            <a:xfrm>
              <a:off x="6376852" y="1036030"/>
              <a:ext cx="1891500" cy="3485658"/>
              <a:chOff x="6376852" y="1036030"/>
              <a:chExt cx="1891500" cy="3485658"/>
            </a:xfrm>
          </p:grpSpPr>
          <p:sp>
            <p:nvSpPr>
              <p:cNvPr id="884" name="Google Shape;884;p40"/>
              <p:cNvSpPr/>
              <p:nvPr/>
            </p:nvSpPr>
            <p:spPr>
              <a:xfrm flipH="1">
                <a:off x="7507923" y="1288907"/>
                <a:ext cx="179499" cy="204818"/>
              </a:xfrm>
              <a:custGeom>
                <a:rect b="b" l="l" r="r" t="t"/>
                <a:pathLst>
                  <a:path extrusionOk="0" h="2621" w="2297">
                    <a:moveTo>
                      <a:pt x="1255" y="1"/>
                    </a:moveTo>
                    <a:cubicBezTo>
                      <a:pt x="679" y="1"/>
                      <a:pt x="1" y="152"/>
                      <a:pt x="1" y="1315"/>
                    </a:cubicBezTo>
                    <a:cubicBezTo>
                      <a:pt x="1" y="2297"/>
                      <a:pt x="679" y="2620"/>
                      <a:pt x="1255" y="2620"/>
                    </a:cubicBezTo>
                    <a:cubicBezTo>
                      <a:pt x="1832" y="2620"/>
                      <a:pt x="2297" y="2034"/>
                      <a:pt x="2297" y="1315"/>
                    </a:cubicBezTo>
                    <a:cubicBezTo>
                      <a:pt x="2297" y="587"/>
                      <a:pt x="1832" y="1"/>
                      <a:pt x="12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 flipH="1">
                <a:off x="7533945" y="1288907"/>
                <a:ext cx="162932" cy="204818"/>
              </a:xfrm>
              <a:custGeom>
                <a:rect b="b" l="l" r="r" t="t"/>
                <a:pathLst>
                  <a:path extrusionOk="0" h="2621" w="2085">
                    <a:moveTo>
                      <a:pt x="1042" y="1"/>
                    </a:moveTo>
                    <a:cubicBezTo>
                      <a:pt x="466" y="1"/>
                      <a:pt x="0" y="587"/>
                      <a:pt x="0" y="1315"/>
                    </a:cubicBezTo>
                    <a:cubicBezTo>
                      <a:pt x="0" y="2034"/>
                      <a:pt x="466" y="2620"/>
                      <a:pt x="1042" y="2620"/>
                    </a:cubicBezTo>
                    <a:cubicBezTo>
                      <a:pt x="1619" y="2620"/>
                      <a:pt x="2084" y="2034"/>
                      <a:pt x="2084" y="1315"/>
                    </a:cubicBezTo>
                    <a:cubicBezTo>
                      <a:pt x="2084" y="587"/>
                      <a:pt x="1619" y="1"/>
                      <a:pt x="1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 flipH="1">
                <a:off x="7379843" y="2555090"/>
                <a:ext cx="440347" cy="1707546"/>
              </a:xfrm>
              <a:custGeom>
                <a:rect b="b" l="l" r="r" t="t"/>
                <a:pathLst>
                  <a:path extrusionOk="0" h="21851" w="5635">
                    <a:moveTo>
                      <a:pt x="4259" y="1"/>
                    </a:moveTo>
                    <a:cubicBezTo>
                      <a:pt x="2580" y="163"/>
                      <a:pt x="1670" y="284"/>
                      <a:pt x="1" y="436"/>
                    </a:cubicBezTo>
                    <a:cubicBezTo>
                      <a:pt x="365" y="2337"/>
                      <a:pt x="1659" y="9164"/>
                      <a:pt x="2752" y="11501"/>
                    </a:cubicBezTo>
                    <a:cubicBezTo>
                      <a:pt x="2367" y="12623"/>
                      <a:pt x="2337" y="13554"/>
                      <a:pt x="2307" y="14201"/>
                    </a:cubicBezTo>
                    <a:cubicBezTo>
                      <a:pt x="2226" y="15749"/>
                      <a:pt x="2378" y="16639"/>
                      <a:pt x="2721" y="19036"/>
                    </a:cubicBezTo>
                    <a:cubicBezTo>
                      <a:pt x="2883" y="20199"/>
                      <a:pt x="2974" y="21150"/>
                      <a:pt x="3015" y="21756"/>
                    </a:cubicBezTo>
                    <a:cubicBezTo>
                      <a:pt x="3278" y="21797"/>
                      <a:pt x="3571" y="21837"/>
                      <a:pt x="3915" y="21848"/>
                    </a:cubicBezTo>
                    <a:cubicBezTo>
                      <a:pt x="3970" y="21849"/>
                      <a:pt x="4026" y="21850"/>
                      <a:pt x="4081" y="21850"/>
                    </a:cubicBezTo>
                    <a:cubicBezTo>
                      <a:pt x="4338" y="21850"/>
                      <a:pt x="4587" y="21832"/>
                      <a:pt x="4795" y="21807"/>
                    </a:cubicBezTo>
                    <a:cubicBezTo>
                      <a:pt x="5483" y="12876"/>
                      <a:pt x="5442" y="11399"/>
                      <a:pt x="5442" y="11399"/>
                    </a:cubicBezTo>
                    <a:cubicBezTo>
                      <a:pt x="5634" y="7050"/>
                      <a:pt x="4491" y="1750"/>
                      <a:pt x="425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 flipH="1">
                <a:off x="7232852" y="4309602"/>
                <a:ext cx="391272" cy="171216"/>
              </a:xfrm>
              <a:custGeom>
                <a:rect b="b" l="l" r="r" t="t"/>
                <a:pathLst>
                  <a:path extrusionOk="0" h="2191" w="5007">
                    <a:moveTo>
                      <a:pt x="804" y="0"/>
                    </a:moveTo>
                    <a:cubicBezTo>
                      <a:pt x="510" y="0"/>
                      <a:pt x="239" y="91"/>
                      <a:pt x="0" y="316"/>
                    </a:cubicBezTo>
                    <a:cubicBezTo>
                      <a:pt x="0" y="538"/>
                      <a:pt x="445" y="2025"/>
                      <a:pt x="445" y="2025"/>
                    </a:cubicBezTo>
                    <a:lnTo>
                      <a:pt x="991" y="2086"/>
                    </a:lnTo>
                    <a:cubicBezTo>
                      <a:pt x="991" y="2086"/>
                      <a:pt x="1001" y="791"/>
                      <a:pt x="922" y="791"/>
                    </a:cubicBezTo>
                    <a:cubicBezTo>
                      <a:pt x="922" y="791"/>
                      <a:pt x="922" y="791"/>
                      <a:pt x="921" y="791"/>
                    </a:cubicBezTo>
                    <a:lnTo>
                      <a:pt x="921" y="791"/>
                    </a:lnTo>
                    <a:cubicBezTo>
                      <a:pt x="966" y="783"/>
                      <a:pt x="1010" y="779"/>
                      <a:pt x="1053" y="779"/>
                    </a:cubicBezTo>
                    <a:cubicBezTo>
                      <a:pt x="1813" y="779"/>
                      <a:pt x="2364" y="1972"/>
                      <a:pt x="2852" y="2096"/>
                    </a:cubicBezTo>
                    <a:cubicBezTo>
                      <a:pt x="3111" y="2162"/>
                      <a:pt x="3372" y="2191"/>
                      <a:pt x="3632" y="2191"/>
                    </a:cubicBezTo>
                    <a:cubicBezTo>
                      <a:pt x="4094" y="2191"/>
                      <a:pt x="4554" y="2100"/>
                      <a:pt x="5007" y="1965"/>
                    </a:cubicBezTo>
                    <a:cubicBezTo>
                      <a:pt x="5007" y="1823"/>
                      <a:pt x="4996" y="1681"/>
                      <a:pt x="4996" y="1540"/>
                    </a:cubicBezTo>
                    <a:cubicBezTo>
                      <a:pt x="4983" y="1540"/>
                      <a:pt x="4969" y="1540"/>
                      <a:pt x="4955" y="1540"/>
                    </a:cubicBezTo>
                    <a:cubicBezTo>
                      <a:pt x="3617" y="1540"/>
                      <a:pt x="2016" y="0"/>
                      <a:pt x="8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 flipH="1">
                <a:off x="7233634" y="4344533"/>
                <a:ext cx="168402" cy="105027"/>
              </a:xfrm>
              <a:custGeom>
                <a:rect b="b" l="l" r="r" t="t"/>
                <a:pathLst>
                  <a:path extrusionOk="0" h="1344" w="2155">
                    <a:moveTo>
                      <a:pt x="1285" y="0"/>
                    </a:moveTo>
                    <a:cubicBezTo>
                      <a:pt x="536" y="102"/>
                      <a:pt x="243" y="557"/>
                      <a:pt x="0" y="1234"/>
                    </a:cubicBezTo>
                    <a:cubicBezTo>
                      <a:pt x="333" y="1298"/>
                      <a:pt x="664" y="1343"/>
                      <a:pt x="989" y="1343"/>
                    </a:cubicBezTo>
                    <a:cubicBezTo>
                      <a:pt x="1387" y="1343"/>
                      <a:pt x="1777" y="1276"/>
                      <a:pt x="2154" y="1093"/>
                    </a:cubicBezTo>
                    <a:cubicBezTo>
                      <a:pt x="2084" y="486"/>
                      <a:pt x="1831" y="253"/>
                      <a:pt x="12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 flipH="1">
                <a:off x="7301620" y="4123695"/>
                <a:ext cx="322504" cy="317347"/>
              </a:xfrm>
              <a:custGeom>
                <a:rect b="b" l="l" r="r" t="t"/>
                <a:pathLst>
                  <a:path extrusionOk="0" h="4061" w="4127">
                    <a:moveTo>
                      <a:pt x="2035" y="1"/>
                    </a:moveTo>
                    <a:cubicBezTo>
                      <a:pt x="1584" y="1"/>
                      <a:pt x="862" y="250"/>
                      <a:pt x="495" y="250"/>
                    </a:cubicBezTo>
                    <a:cubicBezTo>
                      <a:pt x="434" y="250"/>
                      <a:pt x="382" y="243"/>
                      <a:pt x="344" y="227"/>
                    </a:cubicBezTo>
                    <a:cubicBezTo>
                      <a:pt x="192" y="925"/>
                      <a:pt x="10" y="1977"/>
                      <a:pt x="0" y="2695"/>
                    </a:cubicBezTo>
                    <a:cubicBezTo>
                      <a:pt x="216" y="2618"/>
                      <a:pt x="418" y="2585"/>
                      <a:pt x="606" y="2585"/>
                    </a:cubicBezTo>
                    <a:cubicBezTo>
                      <a:pt x="1841" y="2585"/>
                      <a:pt x="2510" y="4008"/>
                      <a:pt x="2852" y="4060"/>
                    </a:cubicBezTo>
                    <a:cubicBezTo>
                      <a:pt x="3085" y="3383"/>
                      <a:pt x="3378" y="2928"/>
                      <a:pt x="4127" y="2826"/>
                    </a:cubicBezTo>
                    <a:cubicBezTo>
                      <a:pt x="3995" y="2776"/>
                      <a:pt x="3823" y="2705"/>
                      <a:pt x="3692" y="2665"/>
                    </a:cubicBezTo>
                    <a:cubicBezTo>
                      <a:pt x="2812" y="2402"/>
                      <a:pt x="2751" y="915"/>
                      <a:pt x="2407" y="156"/>
                    </a:cubicBezTo>
                    <a:cubicBezTo>
                      <a:pt x="2355" y="42"/>
                      <a:pt x="2217" y="1"/>
                      <a:pt x="20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 flipH="1">
                <a:off x="7233634" y="4437760"/>
                <a:ext cx="168402" cy="26960"/>
              </a:xfrm>
              <a:custGeom>
                <a:rect b="b" l="l" r="r" t="t"/>
                <a:pathLst>
                  <a:path extrusionOk="0" fill="none" h="345" w="2155">
                    <a:moveTo>
                      <a:pt x="2154" y="1"/>
                    </a:moveTo>
                    <a:cubicBezTo>
                      <a:pt x="1386" y="142"/>
                      <a:pt x="769" y="345"/>
                      <a:pt x="0" y="4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 flipH="1">
                <a:off x="7391721" y="3597623"/>
                <a:ext cx="289371" cy="563582"/>
              </a:xfrm>
              <a:custGeom>
                <a:rect b="b" l="l" r="r" t="t"/>
                <a:pathLst>
                  <a:path extrusionOk="0" h="7212" w="3703">
                    <a:moveTo>
                      <a:pt x="3703" y="0"/>
                    </a:moveTo>
                    <a:cubicBezTo>
                      <a:pt x="3702" y="0"/>
                      <a:pt x="2920" y="36"/>
                      <a:pt x="1958" y="36"/>
                    </a:cubicBezTo>
                    <a:cubicBezTo>
                      <a:pt x="1477" y="36"/>
                      <a:pt x="952" y="27"/>
                      <a:pt x="456" y="0"/>
                    </a:cubicBezTo>
                    <a:lnTo>
                      <a:pt x="456" y="0"/>
                    </a:lnTo>
                    <a:cubicBezTo>
                      <a:pt x="1" y="2519"/>
                      <a:pt x="1073" y="6959"/>
                      <a:pt x="1073" y="6959"/>
                    </a:cubicBezTo>
                    <a:cubicBezTo>
                      <a:pt x="1376" y="7147"/>
                      <a:pt x="1689" y="7212"/>
                      <a:pt x="1977" y="7212"/>
                    </a:cubicBezTo>
                    <a:cubicBezTo>
                      <a:pt x="2620" y="7212"/>
                      <a:pt x="3136" y="6888"/>
                      <a:pt x="3136" y="6888"/>
                    </a:cubicBezTo>
                    <a:lnTo>
                      <a:pt x="3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 flipH="1">
                <a:off x="7391721" y="3571522"/>
                <a:ext cx="270382" cy="108387"/>
              </a:xfrm>
              <a:custGeom>
                <a:rect b="b" l="l" r="r" t="t"/>
                <a:pathLst>
                  <a:path extrusionOk="0" h="1387" w="3460">
                    <a:moveTo>
                      <a:pt x="1" y="1"/>
                    </a:moveTo>
                    <a:lnTo>
                      <a:pt x="1" y="1386"/>
                    </a:lnTo>
                    <a:lnTo>
                      <a:pt x="3460" y="1386"/>
                    </a:lnTo>
                    <a:lnTo>
                      <a:pt x="34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 flipH="1">
                <a:off x="7549027" y="3679831"/>
                <a:ext cx="16645" cy="648994"/>
              </a:xfrm>
              <a:custGeom>
                <a:rect b="b" l="l" r="r" t="t"/>
                <a:pathLst>
                  <a:path extrusionOk="0" fill="none" h="8305" w="213">
                    <a:moveTo>
                      <a:pt x="0" y="0"/>
                    </a:moveTo>
                    <a:lnTo>
                      <a:pt x="213" y="8304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 flipH="1">
                <a:off x="7599587" y="2580409"/>
                <a:ext cx="578664" cy="1715986"/>
              </a:xfrm>
              <a:custGeom>
                <a:rect b="b" l="l" r="r" t="t"/>
                <a:pathLst>
                  <a:path extrusionOk="0" h="21959" w="7405">
                    <a:moveTo>
                      <a:pt x="2529" y="0"/>
                    </a:moveTo>
                    <a:cubicBezTo>
                      <a:pt x="2206" y="1912"/>
                      <a:pt x="1478" y="8941"/>
                      <a:pt x="1387" y="11470"/>
                    </a:cubicBezTo>
                    <a:cubicBezTo>
                      <a:pt x="790" y="12502"/>
                      <a:pt x="749" y="13473"/>
                      <a:pt x="588" y="14100"/>
                    </a:cubicBezTo>
                    <a:cubicBezTo>
                      <a:pt x="213" y="15597"/>
                      <a:pt x="193" y="16537"/>
                      <a:pt x="62" y="18954"/>
                    </a:cubicBezTo>
                    <a:cubicBezTo>
                      <a:pt x="1" y="20128"/>
                      <a:pt x="62" y="21271"/>
                      <a:pt x="112" y="21867"/>
                    </a:cubicBezTo>
                    <a:cubicBezTo>
                      <a:pt x="365" y="21918"/>
                      <a:pt x="668" y="21948"/>
                      <a:pt x="1002" y="21958"/>
                    </a:cubicBezTo>
                    <a:cubicBezTo>
                      <a:pt x="1004" y="21958"/>
                      <a:pt x="1006" y="21959"/>
                      <a:pt x="1008" y="21959"/>
                    </a:cubicBezTo>
                    <a:cubicBezTo>
                      <a:pt x="1317" y="21959"/>
                      <a:pt x="1418" y="21139"/>
                      <a:pt x="1670" y="21109"/>
                    </a:cubicBezTo>
                    <a:cubicBezTo>
                      <a:pt x="3652" y="13695"/>
                      <a:pt x="4249" y="11996"/>
                      <a:pt x="4249" y="11996"/>
                    </a:cubicBezTo>
                    <a:cubicBezTo>
                      <a:pt x="4593" y="10175"/>
                      <a:pt x="7010" y="3014"/>
                      <a:pt x="7405" y="1305"/>
                    </a:cubicBezTo>
                    <a:cubicBezTo>
                      <a:pt x="5786" y="870"/>
                      <a:pt x="4158" y="435"/>
                      <a:pt x="2529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 flipH="1">
                <a:off x="7870672" y="4344220"/>
                <a:ext cx="346260" cy="177467"/>
              </a:xfrm>
              <a:custGeom>
                <a:rect b="b" l="l" r="r" t="t"/>
                <a:pathLst>
                  <a:path extrusionOk="0" h="2271" w="4431">
                    <a:moveTo>
                      <a:pt x="725" y="1"/>
                    </a:moveTo>
                    <a:cubicBezTo>
                      <a:pt x="474" y="1"/>
                      <a:pt x="232" y="89"/>
                      <a:pt x="0" y="308"/>
                    </a:cubicBezTo>
                    <a:cubicBezTo>
                      <a:pt x="0" y="530"/>
                      <a:pt x="445" y="2017"/>
                      <a:pt x="445" y="2017"/>
                    </a:cubicBezTo>
                    <a:lnTo>
                      <a:pt x="991" y="2078"/>
                    </a:lnTo>
                    <a:cubicBezTo>
                      <a:pt x="991" y="2078"/>
                      <a:pt x="1001" y="783"/>
                      <a:pt x="923" y="783"/>
                    </a:cubicBezTo>
                    <a:cubicBezTo>
                      <a:pt x="922" y="783"/>
                      <a:pt x="922" y="783"/>
                      <a:pt x="922" y="783"/>
                    </a:cubicBezTo>
                    <a:lnTo>
                      <a:pt x="922" y="783"/>
                    </a:lnTo>
                    <a:cubicBezTo>
                      <a:pt x="963" y="775"/>
                      <a:pt x="1002" y="772"/>
                      <a:pt x="1038" y="772"/>
                    </a:cubicBezTo>
                    <a:cubicBezTo>
                      <a:pt x="1724" y="772"/>
                      <a:pt x="1493" y="2064"/>
                      <a:pt x="1983" y="2179"/>
                    </a:cubicBezTo>
                    <a:cubicBezTo>
                      <a:pt x="2233" y="2243"/>
                      <a:pt x="2524" y="2271"/>
                      <a:pt x="2826" y="2271"/>
                    </a:cubicBezTo>
                    <a:cubicBezTo>
                      <a:pt x="3379" y="2271"/>
                      <a:pt x="3973" y="2178"/>
                      <a:pt x="4430" y="2047"/>
                    </a:cubicBezTo>
                    <a:cubicBezTo>
                      <a:pt x="4430" y="1906"/>
                      <a:pt x="4420" y="1764"/>
                      <a:pt x="4420" y="1623"/>
                    </a:cubicBezTo>
                    <a:cubicBezTo>
                      <a:pt x="4407" y="1623"/>
                      <a:pt x="4394" y="1623"/>
                      <a:pt x="4380" y="1623"/>
                    </a:cubicBezTo>
                    <a:cubicBezTo>
                      <a:pt x="3040" y="1623"/>
                      <a:pt x="1799" y="1"/>
                      <a:pt x="7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 flipH="1">
                <a:off x="7913339" y="4140809"/>
                <a:ext cx="303593" cy="331022"/>
              </a:xfrm>
              <a:custGeom>
                <a:rect b="b" l="l" r="r" t="t"/>
                <a:pathLst>
                  <a:path extrusionOk="0" h="4236" w="3885">
                    <a:moveTo>
                      <a:pt x="2184" y="0"/>
                    </a:moveTo>
                    <a:cubicBezTo>
                      <a:pt x="1748" y="0"/>
                      <a:pt x="977" y="282"/>
                      <a:pt x="604" y="282"/>
                    </a:cubicBezTo>
                    <a:cubicBezTo>
                      <a:pt x="548" y="282"/>
                      <a:pt x="501" y="276"/>
                      <a:pt x="466" y="261"/>
                    </a:cubicBezTo>
                    <a:cubicBezTo>
                      <a:pt x="314" y="959"/>
                      <a:pt x="10" y="2193"/>
                      <a:pt x="0" y="2911"/>
                    </a:cubicBezTo>
                    <a:cubicBezTo>
                      <a:pt x="219" y="2833"/>
                      <a:pt x="406" y="2799"/>
                      <a:pt x="568" y="2799"/>
                    </a:cubicBezTo>
                    <a:cubicBezTo>
                      <a:pt x="1603" y="2799"/>
                      <a:pt x="1581" y="4183"/>
                      <a:pt x="1922" y="4236"/>
                    </a:cubicBezTo>
                    <a:cubicBezTo>
                      <a:pt x="2123" y="3649"/>
                      <a:pt x="2484" y="3124"/>
                      <a:pt x="3409" y="3124"/>
                    </a:cubicBezTo>
                    <a:cubicBezTo>
                      <a:pt x="3553" y="3124"/>
                      <a:pt x="3711" y="3136"/>
                      <a:pt x="3884" y="3164"/>
                    </a:cubicBezTo>
                    <a:cubicBezTo>
                      <a:pt x="3753" y="3113"/>
                      <a:pt x="2792" y="1849"/>
                      <a:pt x="2499" y="170"/>
                    </a:cubicBezTo>
                    <a:cubicBezTo>
                      <a:pt x="2478" y="45"/>
                      <a:pt x="2357" y="0"/>
                      <a:pt x="2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 flipH="1">
                <a:off x="7875439" y="3614190"/>
                <a:ext cx="328834" cy="581008"/>
              </a:xfrm>
              <a:custGeom>
                <a:rect b="b" l="l" r="r" t="t"/>
                <a:pathLst>
                  <a:path extrusionOk="0" h="7435" w="4208">
                    <a:moveTo>
                      <a:pt x="931" y="1"/>
                    </a:moveTo>
                    <a:cubicBezTo>
                      <a:pt x="0" y="2378"/>
                      <a:pt x="283" y="7182"/>
                      <a:pt x="283" y="7182"/>
                    </a:cubicBezTo>
                    <a:cubicBezTo>
                      <a:pt x="584" y="7370"/>
                      <a:pt x="896" y="7434"/>
                      <a:pt x="1183" y="7434"/>
                    </a:cubicBezTo>
                    <a:cubicBezTo>
                      <a:pt x="1825" y="7434"/>
                      <a:pt x="2347" y="7111"/>
                      <a:pt x="2347" y="7111"/>
                    </a:cubicBezTo>
                    <a:lnTo>
                      <a:pt x="4208" y="668"/>
                    </a:lnTo>
                    <a:cubicBezTo>
                      <a:pt x="4208" y="668"/>
                      <a:pt x="2387" y="365"/>
                      <a:pt x="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 flipH="1">
                <a:off x="7870672" y="3584963"/>
                <a:ext cx="286245" cy="162073"/>
              </a:xfrm>
              <a:custGeom>
                <a:rect b="b" l="l" r="r" t="t"/>
                <a:pathLst>
                  <a:path extrusionOk="0" h="2074" w="3663">
                    <a:moveTo>
                      <a:pt x="274" y="1"/>
                    </a:moveTo>
                    <a:lnTo>
                      <a:pt x="1" y="1356"/>
                    </a:lnTo>
                    <a:lnTo>
                      <a:pt x="3399" y="2074"/>
                    </a:lnTo>
                    <a:lnTo>
                      <a:pt x="3662" y="719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 flipH="1">
                <a:off x="8062752" y="3713824"/>
                <a:ext cx="112294" cy="645790"/>
              </a:xfrm>
              <a:custGeom>
                <a:rect b="b" l="l" r="r" t="t"/>
                <a:pathLst>
                  <a:path extrusionOk="0" fill="none" h="8264" w="1437">
                    <a:moveTo>
                      <a:pt x="1437" y="0"/>
                    </a:moveTo>
                    <a:lnTo>
                      <a:pt x="455" y="5866"/>
                    </a:lnTo>
                    <a:lnTo>
                      <a:pt x="0" y="8264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 flipH="1">
                <a:off x="7807452" y="1041344"/>
                <a:ext cx="300389" cy="492626"/>
              </a:xfrm>
              <a:custGeom>
                <a:rect b="b" l="l" r="r" t="t"/>
                <a:pathLst>
                  <a:path extrusionOk="0" h="6304" w="3844">
                    <a:moveTo>
                      <a:pt x="2211" y="1"/>
                    </a:moveTo>
                    <a:cubicBezTo>
                      <a:pt x="1160" y="1"/>
                      <a:pt x="167" y="730"/>
                      <a:pt x="354" y="2177"/>
                    </a:cubicBezTo>
                    <a:cubicBezTo>
                      <a:pt x="647" y="4443"/>
                      <a:pt x="1426" y="5141"/>
                      <a:pt x="0" y="5313"/>
                    </a:cubicBezTo>
                    <a:cubicBezTo>
                      <a:pt x="264" y="5943"/>
                      <a:pt x="869" y="6303"/>
                      <a:pt x="1504" y="6303"/>
                    </a:cubicBezTo>
                    <a:cubicBezTo>
                      <a:pt x="2429" y="6303"/>
                      <a:pt x="3416" y="5540"/>
                      <a:pt x="3500" y="3735"/>
                    </a:cubicBezTo>
                    <a:lnTo>
                      <a:pt x="3843" y="701"/>
                    </a:lnTo>
                    <a:cubicBezTo>
                      <a:pt x="3416" y="233"/>
                      <a:pt x="2805" y="1"/>
                      <a:pt x="2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 flipH="1">
                <a:off x="7928421" y="1062052"/>
                <a:ext cx="128080" cy="79161"/>
              </a:xfrm>
              <a:custGeom>
                <a:rect b="b" l="l" r="r" t="t"/>
                <a:pathLst>
                  <a:path extrusionOk="0" fill="none" h="1013" w="1639">
                    <a:moveTo>
                      <a:pt x="0" y="952"/>
                    </a:moveTo>
                    <a:cubicBezTo>
                      <a:pt x="516" y="1"/>
                      <a:pt x="1477" y="324"/>
                      <a:pt x="1639" y="101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0"/>
              <p:cNvSpPr/>
              <p:nvPr/>
            </p:nvSpPr>
            <p:spPr>
              <a:xfrm flipH="1">
                <a:off x="7892787" y="1036030"/>
                <a:ext cx="82287" cy="71190"/>
              </a:xfrm>
              <a:custGeom>
                <a:rect b="b" l="l" r="r" t="t"/>
                <a:pathLst>
                  <a:path extrusionOk="0" fill="none" h="911" w="1053">
                    <a:moveTo>
                      <a:pt x="0" y="374"/>
                    </a:moveTo>
                    <a:cubicBezTo>
                      <a:pt x="0" y="374"/>
                      <a:pt x="890" y="0"/>
                      <a:pt x="1052" y="91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0"/>
              <p:cNvSpPr/>
              <p:nvPr/>
            </p:nvSpPr>
            <p:spPr>
              <a:xfrm flipH="1">
                <a:off x="7960773" y="1120583"/>
                <a:ext cx="104402" cy="353372"/>
              </a:xfrm>
              <a:custGeom>
                <a:rect b="b" l="l" r="r" t="t"/>
                <a:pathLst>
                  <a:path extrusionOk="0" fill="none" h="4522" w="1336">
                    <a:moveTo>
                      <a:pt x="1305" y="688"/>
                    </a:moveTo>
                    <a:cubicBezTo>
                      <a:pt x="688" y="0"/>
                      <a:pt x="0" y="385"/>
                      <a:pt x="172" y="1133"/>
                    </a:cubicBezTo>
                    <a:cubicBezTo>
                      <a:pt x="344" y="1882"/>
                      <a:pt x="1335" y="4521"/>
                      <a:pt x="20" y="439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0"/>
              <p:cNvSpPr/>
              <p:nvPr/>
            </p:nvSpPr>
            <p:spPr>
              <a:xfrm flipH="1">
                <a:off x="7938658" y="1284140"/>
                <a:ext cx="100494" cy="211148"/>
              </a:xfrm>
              <a:custGeom>
                <a:rect b="b" l="l" r="r" t="t"/>
                <a:pathLst>
                  <a:path extrusionOk="0" fill="none" h="2702" w="1286">
                    <a:moveTo>
                      <a:pt x="476" y="1"/>
                    </a:moveTo>
                    <a:cubicBezTo>
                      <a:pt x="476" y="1"/>
                      <a:pt x="1286" y="2701"/>
                      <a:pt x="1" y="249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0"/>
              <p:cNvSpPr/>
              <p:nvPr/>
            </p:nvSpPr>
            <p:spPr>
              <a:xfrm flipH="1">
                <a:off x="7957647" y="1473876"/>
                <a:ext cx="117061" cy="52201"/>
              </a:xfrm>
              <a:custGeom>
                <a:rect b="b" l="l" r="r" t="t"/>
                <a:pathLst>
                  <a:path extrusionOk="0" fill="none" h="668" w="1498">
                    <a:moveTo>
                      <a:pt x="1" y="81"/>
                    </a:moveTo>
                    <a:cubicBezTo>
                      <a:pt x="1" y="81"/>
                      <a:pt x="1144" y="668"/>
                      <a:pt x="1498" y="0"/>
                    </a:cubicBezTo>
                  </a:path>
                </a:pathLst>
              </a:custGeom>
              <a:noFill/>
              <a:ln cap="flat" cmpd="sng" w="2275">
                <a:solidFill>
                  <a:srgbClr val="782437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0"/>
              <p:cNvSpPr/>
              <p:nvPr/>
            </p:nvSpPr>
            <p:spPr>
              <a:xfrm flipH="1">
                <a:off x="7661243" y="1083386"/>
                <a:ext cx="313830" cy="294919"/>
              </a:xfrm>
              <a:custGeom>
                <a:rect b="b" l="l" r="r" t="t"/>
                <a:pathLst>
                  <a:path extrusionOk="0" h="3774" w="4016">
                    <a:moveTo>
                      <a:pt x="2013" y="1"/>
                    </a:moveTo>
                    <a:cubicBezTo>
                      <a:pt x="900" y="1"/>
                      <a:pt x="0" y="840"/>
                      <a:pt x="0" y="1882"/>
                    </a:cubicBezTo>
                    <a:cubicBezTo>
                      <a:pt x="0" y="2924"/>
                      <a:pt x="900" y="3774"/>
                      <a:pt x="2013" y="3774"/>
                    </a:cubicBezTo>
                    <a:cubicBezTo>
                      <a:pt x="3115" y="3774"/>
                      <a:pt x="4016" y="2924"/>
                      <a:pt x="4016" y="1882"/>
                    </a:cubicBezTo>
                    <a:cubicBezTo>
                      <a:pt x="4016" y="840"/>
                      <a:pt x="3115" y="1"/>
                      <a:pt x="2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0"/>
              <p:cNvSpPr/>
              <p:nvPr/>
            </p:nvSpPr>
            <p:spPr>
              <a:xfrm flipH="1">
                <a:off x="7534805" y="1087371"/>
                <a:ext cx="433158" cy="472699"/>
              </a:xfrm>
              <a:custGeom>
                <a:rect b="b" l="l" r="r" t="t"/>
                <a:pathLst>
                  <a:path extrusionOk="0" h="6049" w="5543">
                    <a:moveTo>
                      <a:pt x="2772" y="0"/>
                    </a:moveTo>
                    <a:cubicBezTo>
                      <a:pt x="1244" y="0"/>
                      <a:pt x="0" y="1356"/>
                      <a:pt x="0" y="3025"/>
                    </a:cubicBezTo>
                    <a:cubicBezTo>
                      <a:pt x="0" y="4693"/>
                      <a:pt x="1244" y="6049"/>
                      <a:pt x="2772" y="6049"/>
                    </a:cubicBezTo>
                    <a:cubicBezTo>
                      <a:pt x="4309" y="6049"/>
                      <a:pt x="5543" y="4693"/>
                      <a:pt x="5543" y="3025"/>
                    </a:cubicBezTo>
                    <a:cubicBezTo>
                      <a:pt x="5543" y="1356"/>
                      <a:pt x="4309" y="0"/>
                      <a:pt x="27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0"/>
              <p:cNvSpPr/>
              <p:nvPr/>
            </p:nvSpPr>
            <p:spPr>
              <a:xfrm flipH="1">
                <a:off x="6676382" y="1622430"/>
                <a:ext cx="188251" cy="97291"/>
              </a:xfrm>
              <a:custGeom>
                <a:rect b="b" l="l" r="r" t="t"/>
                <a:pathLst>
                  <a:path extrusionOk="0" h="1245" w="2409">
                    <a:moveTo>
                      <a:pt x="486" y="1"/>
                    </a:moveTo>
                    <a:cubicBezTo>
                      <a:pt x="223" y="1"/>
                      <a:pt x="1" y="223"/>
                      <a:pt x="1" y="496"/>
                    </a:cubicBezTo>
                    <a:lnTo>
                      <a:pt x="1" y="1245"/>
                    </a:lnTo>
                    <a:lnTo>
                      <a:pt x="2408" y="1245"/>
                    </a:lnTo>
                    <a:lnTo>
                      <a:pt x="24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0"/>
              <p:cNvSpPr/>
              <p:nvPr/>
            </p:nvSpPr>
            <p:spPr>
              <a:xfrm flipH="1">
                <a:off x="6715532" y="1722455"/>
                <a:ext cx="266865" cy="220213"/>
              </a:xfrm>
              <a:custGeom>
                <a:rect b="b" l="l" r="r" t="t"/>
                <a:pathLst>
                  <a:path extrusionOk="0" h="2818" w="3415">
                    <a:moveTo>
                      <a:pt x="1619" y="1"/>
                    </a:moveTo>
                    <a:cubicBezTo>
                      <a:pt x="1397" y="1"/>
                      <a:pt x="1189" y="65"/>
                      <a:pt x="1033" y="208"/>
                    </a:cubicBezTo>
                    <a:cubicBezTo>
                      <a:pt x="517" y="683"/>
                      <a:pt x="820" y="1057"/>
                      <a:pt x="537" y="1462"/>
                    </a:cubicBezTo>
                    <a:lnTo>
                      <a:pt x="1" y="2190"/>
                    </a:lnTo>
                    <a:lnTo>
                      <a:pt x="1164" y="2817"/>
                    </a:lnTo>
                    <a:lnTo>
                      <a:pt x="1771" y="2129"/>
                    </a:lnTo>
                    <a:cubicBezTo>
                      <a:pt x="1771" y="2129"/>
                      <a:pt x="1824" y="2137"/>
                      <a:pt x="1904" y="2137"/>
                    </a:cubicBezTo>
                    <a:cubicBezTo>
                      <a:pt x="2081" y="2137"/>
                      <a:pt x="2393" y="2099"/>
                      <a:pt x="2580" y="1856"/>
                    </a:cubicBezTo>
                    <a:cubicBezTo>
                      <a:pt x="3414" y="863"/>
                      <a:pt x="2432" y="1"/>
                      <a:pt x="161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0"/>
              <p:cNvSpPr/>
              <p:nvPr/>
            </p:nvSpPr>
            <p:spPr>
              <a:xfrm flipH="1">
                <a:off x="6761013" y="1622430"/>
                <a:ext cx="140739" cy="226152"/>
              </a:xfrm>
              <a:custGeom>
                <a:rect b="b" l="l" r="r" t="t"/>
                <a:pathLst>
                  <a:path extrusionOk="0" h="2894" w="1801">
                    <a:moveTo>
                      <a:pt x="891" y="1"/>
                    </a:moveTo>
                    <a:cubicBezTo>
                      <a:pt x="648" y="1"/>
                      <a:pt x="446" y="173"/>
                      <a:pt x="405" y="416"/>
                    </a:cubicBezTo>
                    <a:lnTo>
                      <a:pt x="1" y="2894"/>
                    </a:lnTo>
                    <a:lnTo>
                      <a:pt x="1336" y="2894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0"/>
              <p:cNvSpPr/>
              <p:nvPr/>
            </p:nvSpPr>
            <p:spPr>
              <a:xfrm flipH="1">
                <a:off x="6780783" y="1639856"/>
                <a:ext cx="100416" cy="192159"/>
              </a:xfrm>
              <a:custGeom>
                <a:rect b="b" l="l" r="r" t="t"/>
                <a:pathLst>
                  <a:path extrusionOk="0" fill="none" h="2459" w="1285">
                    <a:moveTo>
                      <a:pt x="0" y="2458"/>
                    </a:moveTo>
                    <a:lnTo>
                      <a:pt x="354" y="223"/>
                    </a:lnTo>
                    <a:cubicBezTo>
                      <a:pt x="385" y="91"/>
                      <a:pt x="496" y="0"/>
                      <a:pt x="628" y="0"/>
                    </a:cubicBezTo>
                    <a:lnTo>
                      <a:pt x="1285" y="0"/>
                    </a:lnTo>
                    <a:lnTo>
                      <a:pt x="891" y="2458"/>
                    </a:lnTo>
                    <a:close/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0"/>
              <p:cNvSpPr/>
              <p:nvPr/>
            </p:nvSpPr>
            <p:spPr>
              <a:xfrm flipH="1">
                <a:off x="6792583" y="1844518"/>
                <a:ext cx="121828" cy="13519"/>
              </a:xfrm>
              <a:custGeom>
                <a:rect b="b" l="l" r="r" t="t"/>
                <a:pathLst>
                  <a:path extrusionOk="0" h="173" w="1559">
                    <a:moveTo>
                      <a:pt x="1" y="1"/>
                    </a:moveTo>
                    <a:lnTo>
                      <a:pt x="1" y="173"/>
                    </a:lnTo>
                    <a:lnTo>
                      <a:pt x="1558" y="173"/>
                    </a:lnTo>
                    <a:lnTo>
                      <a:pt x="15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0"/>
              <p:cNvSpPr/>
              <p:nvPr/>
            </p:nvSpPr>
            <p:spPr>
              <a:xfrm flipH="1">
                <a:off x="6744133" y="1743242"/>
                <a:ext cx="115264" cy="123625"/>
              </a:xfrm>
              <a:custGeom>
                <a:rect b="b" l="l" r="r" t="t"/>
                <a:pathLst>
                  <a:path extrusionOk="0" h="1582" w="1475">
                    <a:moveTo>
                      <a:pt x="679" y="1"/>
                    </a:moveTo>
                    <a:cubicBezTo>
                      <a:pt x="167" y="1"/>
                      <a:pt x="28" y="400"/>
                      <a:pt x="390" y="521"/>
                    </a:cubicBezTo>
                    <a:lnTo>
                      <a:pt x="390" y="521"/>
                    </a:lnTo>
                    <a:cubicBezTo>
                      <a:pt x="87" y="643"/>
                      <a:pt x="82" y="975"/>
                      <a:pt x="367" y="1080"/>
                    </a:cubicBezTo>
                    <a:lnTo>
                      <a:pt x="367" y="1080"/>
                    </a:lnTo>
                    <a:cubicBezTo>
                      <a:pt x="15" y="1200"/>
                      <a:pt x="0" y="1581"/>
                      <a:pt x="580" y="1581"/>
                    </a:cubicBezTo>
                    <a:cubicBezTo>
                      <a:pt x="685" y="1581"/>
                      <a:pt x="810" y="1569"/>
                      <a:pt x="955" y="1540"/>
                    </a:cubicBezTo>
                    <a:cubicBezTo>
                      <a:pt x="1146" y="1530"/>
                      <a:pt x="1475" y="32"/>
                      <a:pt x="961" y="32"/>
                    </a:cubicBezTo>
                    <a:cubicBezTo>
                      <a:pt x="956" y="32"/>
                      <a:pt x="951" y="32"/>
                      <a:pt x="945" y="33"/>
                    </a:cubicBezTo>
                    <a:cubicBezTo>
                      <a:pt x="848" y="11"/>
                      <a:pt x="759" y="1"/>
                      <a:pt x="67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0"/>
              <p:cNvSpPr/>
              <p:nvPr/>
            </p:nvSpPr>
            <p:spPr>
              <a:xfrm flipH="1">
                <a:off x="6794146" y="1827170"/>
                <a:ext cx="39620" cy="1641"/>
              </a:xfrm>
              <a:custGeom>
                <a:rect b="b" l="l" r="r" t="t"/>
                <a:pathLst>
                  <a:path extrusionOk="0" fill="none" h="21" w="507">
                    <a:moveTo>
                      <a:pt x="506" y="0"/>
                    </a:moveTo>
                    <a:lnTo>
                      <a:pt x="0" y="21"/>
                    </a:lnTo>
                  </a:path>
                </a:pathLst>
              </a:custGeom>
              <a:noFill/>
              <a:ln cap="flat" cmpd="sng" w="2275">
                <a:solidFill>
                  <a:srgbClr val="B56059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 flipH="1">
                <a:off x="6794146" y="1850848"/>
                <a:ext cx="56264" cy="14301"/>
              </a:xfrm>
              <a:custGeom>
                <a:rect b="b" l="l" r="r" t="t"/>
                <a:pathLst>
                  <a:path extrusionOk="0" fill="none" h="183" w="720">
                    <a:moveTo>
                      <a:pt x="719" y="153"/>
                    </a:moveTo>
                    <a:lnTo>
                      <a:pt x="213" y="183"/>
                    </a:lnTo>
                    <a:cubicBezTo>
                      <a:pt x="82" y="183"/>
                      <a:pt x="1" y="92"/>
                      <a:pt x="11" y="1"/>
                    </a:cubicBezTo>
                  </a:path>
                </a:pathLst>
              </a:custGeom>
              <a:noFill/>
              <a:ln cap="flat" cmpd="sng" w="2275">
                <a:solidFill>
                  <a:srgbClr val="B56059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 flipH="1">
                <a:off x="6792583" y="1785284"/>
                <a:ext cx="40401" cy="860"/>
              </a:xfrm>
              <a:custGeom>
                <a:rect b="b" l="l" r="r" t="t"/>
                <a:pathLst>
                  <a:path extrusionOk="0" fill="none" h="11" w="517">
                    <a:moveTo>
                      <a:pt x="516" y="0"/>
                    </a:moveTo>
                    <a:lnTo>
                      <a:pt x="0" y="10"/>
                    </a:lnTo>
                  </a:path>
                </a:pathLst>
              </a:custGeom>
              <a:noFill/>
              <a:ln cap="flat" cmpd="sng" w="2275">
                <a:solidFill>
                  <a:srgbClr val="B56059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 flipH="1">
                <a:off x="6703264" y="1705967"/>
                <a:ext cx="119015" cy="48606"/>
              </a:xfrm>
              <a:custGeom>
                <a:rect b="b" l="l" r="r" t="t"/>
                <a:pathLst>
                  <a:path extrusionOk="0" h="622" w="1523">
                    <a:moveTo>
                      <a:pt x="791" y="0"/>
                    </a:moveTo>
                    <a:cubicBezTo>
                      <a:pt x="110" y="0"/>
                      <a:pt x="0" y="621"/>
                      <a:pt x="746" y="621"/>
                    </a:cubicBezTo>
                    <a:cubicBezTo>
                      <a:pt x="752" y="621"/>
                      <a:pt x="758" y="621"/>
                      <a:pt x="764" y="621"/>
                    </a:cubicBezTo>
                    <a:cubicBezTo>
                      <a:pt x="1522" y="611"/>
                      <a:pt x="1431" y="44"/>
                      <a:pt x="885" y="4"/>
                    </a:cubicBezTo>
                    <a:cubicBezTo>
                      <a:pt x="853" y="1"/>
                      <a:pt x="821" y="0"/>
                      <a:pt x="79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 flipH="1">
                <a:off x="6828921" y="1722065"/>
                <a:ext cx="115576" cy="168168"/>
              </a:xfrm>
              <a:custGeom>
                <a:rect b="b" l="l" r="r" t="t"/>
                <a:pathLst>
                  <a:path extrusionOk="0" h="2152" w="1479">
                    <a:moveTo>
                      <a:pt x="874" y="0"/>
                    </a:moveTo>
                    <a:cubicBezTo>
                      <a:pt x="594" y="0"/>
                      <a:pt x="0" y="478"/>
                      <a:pt x="133" y="1265"/>
                    </a:cubicBezTo>
                    <a:cubicBezTo>
                      <a:pt x="314" y="2042"/>
                      <a:pt x="621" y="2151"/>
                      <a:pt x="780" y="2151"/>
                    </a:cubicBezTo>
                    <a:cubicBezTo>
                      <a:pt x="842" y="2151"/>
                      <a:pt x="881" y="2134"/>
                      <a:pt x="881" y="2134"/>
                    </a:cubicBezTo>
                    <a:cubicBezTo>
                      <a:pt x="881" y="2134"/>
                      <a:pt x="1478" y="1588"/>
                      <a:pt x="669" y="900"/>
                    </a:cubicBezTo>
                    <a:cubicBezTo>
                      <a:pt x="972" y="405"/>
                      <a:pt x="1205" y="243"/>
                      <a:pt x="972" y="31"/>
                    </a:cubicBezTo>
                    <a:cubicBezTo>
                      <a:pt x="948" y="10"/>
                      <a:pt x="914" y="0"/>
                      <a:pt x="874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 flipH="1">
                <a:off x="6569714" y="1448557"/>
                <a:ext cx="173951" cy="445895"/>
              </a:xfrm>
              <a:custGeom>
                <a:rect b="b" l="l" r="r" t="t"/>
                <a:pathLst>
                  <a:path extrusionOk="0" h="5706" w="2226">
                    <a:moveTo>
                      <a:pt x="2094" y="1"/>
                    </a:moveTo>
                    <a:cubicBezTo>
                      <a:pt x="1133" y="1"/>
                      <a:pt x="0" y="1275"/>
                      <a:pt x="0" y="2853"/>
                    </a:cubicBezTo>
                    <a:cubicBezTo>
                      <a:pt x="0" y="4431"/>
                      <a:pt x="1275" y="5705"/>
                      <a:pt x="2226" y="5705"/>
                    </a:cubicBezTo>
                    <a:lnTo>
                      <a:pt x="2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 flipH="1">
                <a:off x="6472501" y="1448557"/>
                <a:ext cx="193721" cy="445895"/>
              </a:xfrm>
              <a:custGeom>
                <a:rect b="b" l="l" r="r" t="t"/>
                <a:pathLst>
                  <a:path extrusionOk="0" h="5706" w="2479">
                    <a:moveTo>
                      <a:pt x="1235" y="1"/>
                    </a:moveTo>
                    <a:cubicBezTo>
                      <a:pt x="557" y="1"/>
                      <a:pt x="1" y="1275"/>
                      <a:pt x="1" y="2853"/>
                    </a:cubicBezTo>
                    <a:cubicBezTo>
                      <a:pt x="1" y="4431"/>
                      <a:pt x="557" y="5705"/>
                      <a:pt x="1235" y="5705"/>
                    </a:cubicBezTo>
                    <a:cubicBezTo>
                      <a:pt x="1922" y="5705"/>
                      <a:pt x="2479" y="4431"/>
                      <a:pt x="2479" y="2853"/>
                    </a:cubicBezTo>
                    <a:cubicBezTo>
                      <a:pt x="2479" y="1275"/>
                      <a:pt x="1922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 flipH="1">
                <a:off x="6419519" y="1612193"/>
                <a:ext cx="278274" cy="118624"/>
              </a:xfrm>
              <a:custGeom>
                <a:rect b="b" l="l" r="r" t="t"/>
                <a:pathLst>
                  <a:path extrusionOk="0" h="1518" w="3561">
                    <a:moveTo>
                      <a:pt x="0" y="0"/>
                    </a:moveTo>
                    <a:lnTo>
                      <a:pt x="0" y="1517"/>
                    </a:lnTo>
                    <a:cubicBezTo>
                      <a:pt x="1173" y="1052"/>
                      <a:pt x="2377" y="931"/>
                      <a:pt x="3560" y="850"/>
                    </a:cubicBezTo>
                    <a:lnTo>
                      <a:pt x="3560" y="668"/>
                    </a:lnTo>
                    <a:cubicBezTo>
                      <a:pt x="2377" y="587"/>
                      <a:pt x="1173" y="46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 flipH="1">
                <a:off x="6376852" y="1639856"/>
                <a:ext cx="63297" cy="63297"/>
              </a:xfrm>
              <a:custGeom>
                <a:rect b="b" l="l" r="r" t="t"/>
                <a:pathLst>
                  <a:path extrusionOk="0" h="810" w="810">
                    <a:moveTo>
                      <a:pt x="405" y="0"/>
                    </a:moveTo>
                    <a:cubicBezTo>
                      <a:pt x="182" y="0"/>
                      <a:pt x="0" y="182"/>
                      <a:pt x="0" y="405"/>
                    </a:cubicBezTo>
                    <a:cubicBezTo>
                      <a:pt x="0" y="627"/>
                      <a:pt x="182" y="809"/>
                      <a:pt x="405" y="809"/>
                    </a:cubicBezTo>
                    <a:cubicBezTo>
                      <a:pt x="627" y="809"/>
                      <a:pt x="809" y="627"/>
                      <a:pt x="809" y="405"/>
                    </a:cubicBezTo>
                    <a:cubicBezTo>
                      <a:pt x="809" y="182"/>
                      <a:pt x="627" y="0"/>
                      <a:pt x="4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 flipH="1">
                <a:off x="6765701" y="1743398"/>
                <a:ext cx="34853" cy="11097"/>
              </a:xfrm>
              <a:custGeom>
                <a:rect b="b" l="l" r="r" t="t"/>
                <a:pathLst>
                  <a:path extrusionOk="0" fill="none" h="142" w="446">
                    <a:moveTo>
                      <a:pt x="445" y="142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2275">
                <a:solidFill>
                  <a:srgbClr val="B56059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 flipH="1">
                <a:off x="6875573" y="1767076"/>
                <a:ext cx="26179" cy="34853"/>
              </a:xfrm>
              <a:custGeom>
                <a:rect b="b" l="l" r="r" t="t"/>
                <a:pathLst>
                  <a:path extrusionOk="0" fill="none" h="446" w="335">
                    <a:moveTo>
                      <a:pt x="1" y="446"/>
                    </a:moveTo>
                    <a:lnTo>
                      <a:pt x="334" y="1"/>
                    </a:lnTo>
                  </a:path>
                </a:pathLst>
              </a:custGeom>
              <a:noFill/>
              <a:ln cap="flat" cmpd="sng" w="2275">
                <a:solidFill>
                  <a:srgbClr val="B56059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 flipH="1">
                <a:off x="6867681" y="1858740"/>
                <a:ext cx="149491" cy="145584"/>
              </a:xfrm>
              <a:custGeom>
                <a:rect b="b" l="l" r="r" t="t"/>
                <a:pathLst>
                  <a:path extrusionOk="0" h="1863" w="1913">
                    <a:moveTo>
                      <a:pt x="587" y="1"/>
                    </a:moveTo>
                    <a:lnTo>
                      <a:pt x="1" y="648"/>
                    </a:lnTo>
                    <a:lnTo>
                      <a:pt x="1285" y="1862"/>
                    </a:lnTo>
                    <a:lnTo>
                      <a:pt x="1912" y="1093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 flipH="1">
                <a:off x="6885889" y="1679866"/>
                <a:ext cx="823648" cy="642977"/>
              </a:xfrm>
              <a:custGeom>
                <a:rect b="b" l="l" r="r" t="t"/>
                <a:pathLst>
                  <a:path extrusionOk="0" h="8228" w="10540">
                    <a:moveTo>
                      <a:pt x="2044" y="1"/>
                    </a:moveTo>
                    <a:cubicBezTo>
                      <a:pt x="1152" y="1"/>
                      <a:pt x="1012" y="1749"/>
                      <a:pt x="1" y="2664"/>
                    </a:cubicBezTo>
                    <a:cubicBezTo>
                      <a:pt x="1" y="2664"/>
                      <a:pt x="4191" y="8228"/>
                      <a:pt x="6271" y="8228"/>
                    </a:cubicBezTo>
                    <a:cubicBezTo>
                      <a:pt x="6413" y="8228"/>
                      <a:pt x="6545" y="8202"/>
                      <a:pt x="6666" y="8146"/>
                    </a:cubicBezTo>
                    <a:cubicBezTo>
                      <a:pt x="8133" y="7479"/>
                      <a:pt x="10540" y="3787"/>
                      <a:pt x="10540" y="3787"/>
                    </a:cubicBezTo>
                    <a:lnTo>
                      <a:pt x="9104" y="2573"/>
                    </a:lnTo>
                    <a:lnTo>
                      <a:pt x="6342" y="5213"/>
                    </a:lnTo>
                    <a:cubicBezTo>
                      <a:pt x="6342" y="5213"/>
                      <a:pt x="3389" y="237"/>
                      <a:pt x="2185" y="14"/>
                    </a:cubicBezTo>
                    <a:cubicBezTo>
                      <a:pt x="2136" y="5"/>
                      <a:pt x="2089" y="1"/>
                      <a:pt x="20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0"/>
              <p:cNvSpPr/>
              <p:nvPr/>
            </p:nvSpPr>
            <p:spPr>
              <a:xfrm flipH="1">
                <a:off x="7213863" y="2087236"/>
                <a:ext cx="47512" cy="52982"/>
              </a:xfrm>
              <a:custGeom>
                <a:rect b="b" l="l" r="r" t="t"/>
                <a:pathLst>
                  <a:path extrusionOk="0" fill="none" h="678" w="608">
                    <a:moveTo>
                      <a:pt x="607" y="0"/>
                    </a:moveTo>
                    <a:lnTo>
                      <a:pt x="0" y="67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0"/>
              <p:cNvSpPr/>
              <p:nvPr/>
            </p:nvSpPr>
            <p:spPr>
              <a:xfrm flipH="1">
                <a:off x="7376717" y="2863372"/>
                <a:ext cx="707447" cy="280619"/>
              </a:xfrm>
              <a:custGeom>
                <a:rect b="b" l="l" r="r" t="t"/>
                <a:pathLst>
                  <a:path extrusionOk="0" h="3591" w="9053">
                    <a:moveTo>
                      <a:pt x="0" y="0"/>
                    </a:moveTo>
                    <a:lnTo>
                      <a:pt x="0" y="3591"/>
                    </a:lnTo>
                    <a:lnTo>
                      <a:pt x="9053" y="3591"/>
                    </a:lnTo>
                    <a:lnTo>
                      <a:pt x="86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0"/>
              <p:cNvSpPr/>
              <p:nvPr/>
            </p:nvSpPr>
            <p:spPr>
              <a:xfrm flipH="1">
                <a:off x="7367184" y="1630479"/>
                <a:ext cx="780200" cy="1451543"/>
              </a:xfrm>
              <a:custGeom>
                <a:rect b="b" l="l" r="r" t="t"/>
                <a:pathLst>
                  <a:path extrusionOk="0" h="18575" w="9984">
                    <a:moveTo>
                      <a:pt x="4188" y="1"/>
                    </a:moveTo>
                    <a:cubicBezTo>
                      <a:pt x="3977" y="1"/>
                      <a:pt x="3762" y="7"/>
                      <a:pt x="3540" y="19"/>
                    </a:cubicBezTo>
                    <a:cubicBezTo>
                      <a:pt x="2246" y="90"/>
                      <a:pt x="1143" y="404"/>
                      <a:pt x="435" y="849"/>
                    </a:cubicBezTo>
                    <a:cubicBezTo>
                      <a:pt x="547" y="4561"/>
                      <a:pt x="2640" y="6816"/>
                      <a:pt x="2478" y="8465"/>
                    </a:cubicBezTo>
                    <a:cubicBezTo>
                      <a:pt x="2104" y="12217"/>
                      <a:pt x="0" y="14361"/>
                      <a:pt x="425" y="18468"/>
                    </a:cubicBezTo>
                    <a:cubicBezTo>
                      <a:pt x="1434" y="18547"/>
                      <a:pt x="2707" y="18575"/>
                      <a:pt x="3991" y="18575"/>
                    </a:cubicBezTo>
                    <a:cubicBezTo>
                      <a:pt x="6955" y="18575"/>
                      <a:pt x="9983" y="18427"/>
                      <a:pt x="9983" y="18427"/>
                    </a:cubicBezTo>
                    <a:cubicBezTo>
                      <a:pt x="9983" y="18427"/>
                      <a:pt x="8051" y="9102"/>
                      <a:pt x="8314" y="7028"/>
                    </a:cubicBezTo>
                    <a:cubicBezTo>
                      <a:pt x="9012" y="6745"/>
                      <a:pt x="9295" y="6250"/>
                      <a:pt x="9184" y="5430"/>
                    </a:cubicBezTo>
                    <a:cubicBezTo>
                      <a:pt x="9043" y="4409"/>
                      <a:pt x="8294" y="3681"/>
                      <a:pt x="7950" y="2356"/>
                    </a:cubicBezTo>
                    <a:cubicBezTo>
                      <a:pt x="7758" y="1648"/>
                      <a:pt x="7809" y="1031"/>
                      <a:pt x="7869" y="646"/>
                    </a:cubicBezTo>
                    <a:cubicBezTo>
                      <a:pt x="7134" y="359"/>
                      <a:pt x="5834" y="1"/>
                      <a:pt x="4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 flipH="1">
                <a:off x="7555357" y="2074577"/>
                <a:ext cx="118624" cy="1003069"/>
              </a:xfrm>
              <a:custGeom>
                <a:rect b="b" l="l" r="r" t="t"/>
                <a:pathLst>
                  <a:path extrusionOk="0" fill="none" h="12836" w="1518">
                    <a:moveTo>
                      <a:pt x="1" y="0"/>
                    </a:moveTo>
                    <a:lnTo>
                      <a:pt x="1518" y="3024"/>
                    </a:lnTo>
                    <a:lnTo>
                      <a:pt x="1518" y="12835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 flipH="1">
                <a:off x="7530819" y="1559992"/>
                <a:ext cx="494892" cy="514663"/>
              </a:xfrm>
              <a:custGeom>
                <a:rect b="b" l="l" r="r" t="t"/>
                <a:pathLst>
                  <a:path extrusionOk="0" h="6586" w="6333">
                    <a:moveTo>
                      <a:pt x="3136" y="1"/>
                    </a:moveTo>
                    <a:cubicBezTo>
                      <a:pt x="183" y="1"/>
                      <a:pt x="1" y="1831"/>
                      <a:pt x="1" y="1831"/>
                    </a:cubicBezTo>
                    <a:lnTo>
                      <a:pt x="1457" y="1831"/>
                    </a:lnTo>
                    <a:lnTo>
                      <a:pt x="729" y="3116"/>
                    </a:lnTo>
                    <a:cubicBezTo>
                      <a:pt x="1811" y="3935"/>
                      <a:pt x="4502" y="6585"/>
                      <a:pt x="4502" y="6585"/>
                    </a:cubicBezTo>
                    <a:lnTo>
                      <a:pt x="6333" y="2287"/>
                    </a:lnTo>
                    <a:lnTo>
                      <a:pt x="5311" y="1902"/>
                    </a:lnTo>
                    <a:lnTo>
                      <a:pt x="6312" y="1548"/>
                    </a:lnTo>
                    <a:cubicBezTo>
                      <a:pt x="6312" y="1548"/>
                      <a:pt x="5796" y="1"/>
                      <a:pt x="3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 flipH="1">
                <a:off x="7462052" y="2310887"/>
                <a:ext cx="530448" cy="170825"/>
              </a:xfrm>
              <a:custGeom>
                <a:rect b="b" l="l" r="r" t="t"/>
                <a:pathLst>
                  <a:path extrusionOk="0" h="2186" w="6788">
                    <a:moveTo>
                      <a:pt x="304" y="0"/>
                    </a:moveTo>
                    <a:lnTo>
                      <a:pt x="1" y="2185"/>
                    </a:lnTo>
                    <a:lnTo>
                      <a:pt x="6787" y="2185"/>
                    </a:lnTo>
                    <a:lnTo>
                      <a:pt x="65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 flipH="1">
                <a:off x="7586927" y="1624618"/>
                <a:ext cx="332820" cy="430266"/>
              </a:xfrm>
              <a:custGeom>
                <a:rect b="b" l="l" r="r" t="t"/>
                <a:pathLst>
                  <a:path extrusionOk="0" h="5506" w="4259">
                    <a:moveTo>
                      <a:pt x="1723" y="1"/>
                    </a:moveTo>
                    <a:cubicBezTo>
                      <a:pt x="777" y="1"/>
                      <a:pt x="0" y="155"/>
                      <a:pt x="0" y="155"/>
                    </a:cubicBezTo>
                    <a:cubicBezTo>
                      <a:pt x="0" y="155"/>
                      <a:pt x="1295" y="2420"/>
                      <a:pt x="3146" y="5505"/>
                    </a:cubicBezTo>
                    <a:cubicBezTo>
                      <a:pt x="4258" y="1864"/>
                      <a:pt x="3237" y="165"/>
                      <a:pt x="3237" y="165"/>
                    </a:cubicBezTo>
                    <a:cubicBezTo>
                      <a:pt x="2742" y="41"/>
                      <a:pt x="2210" y="1"/>
                      <a:pt x="17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 flipH="1">
                <a:off x="7629594" y="1624852"/>
                <a:ext cx="255378" cy="300389"/>
              </a:xfrm>
              <a:custGeom>
                <a:rect b="b" l="l" r="r" t="t"/>
                <a:pathLst>
                  <a:path extrusionOk="0" h="3844" w="3268">
                    <a:moveTo>
                      <a:pt x="1143" y="0"/>
                    </a:moveTo>
                    <a:cubicBezTo>
                      <a:pt x="698" y="10"/>
                      <a:pt x="283" y="51"/>
                      <a:pt x="0" y="91"/>
                    </a:cubicBezTo>
                    <a:cubicBezTo>
                      <a:pt x="678" y="1163"/>
                      <a:pt x="1335" y="2549"/>
                      <a:pt x="2519" y="3844"/>
                    </a:cubicBezTo>
                    <a:cubicBezTo>
                      <a:pt x="3267" y="1042"/>
                      <a:pt x="2579" y="111"/>
                      <a:pt x="2579" y="111"/>
                    </a:cubicBezTo>
                    <a:cubicBezTo>
                      <a:pt x="2145" y="10"/>
                      <a:pt x="1588" y="10"/>
                      <a:pt x="114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 flipH="1">
                <a:off x="7694455" y="1443009"/>
                <a:ext cx="190518" cy="265693"/>
              </a:xfrm>
              <a:custGeom>
                <a:rect b="b" l="l" r="r" t="t"/>
                <a:pathLst>
                  <a:path extrusionOk="0" h="3400" w="2438">
                    <a:moveTo>
                      <a:pt x="0" y="1"/>
                    </a:moveTo>
                    <a:lnTo>
                      <a:pt x="223" y="2408"/>
                    </a:lnTo>
                    <a:lnTo>
                      <a:pt x="1983" y="3399"/>
                    </a:lnTo>
                    <a:lnTo>
                      <a:pt x="2438" y="2964"/>
                    </a:lnTo>
                    <a:lnTo>
                      <a:pt x="2438" y="53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 flipH="1">
                <a:off x="7556920" y="1107142"/>
                <a:ext cx="351809" cy="469417"/>
              </a:xfrm>
              <a:custGeom>
                <a:rect b="b" l="l" r="r" t="t"/>
                <a:pathLst>
                  <a:path extrusionOk="0" h="6007" w="4502">
                    <a:moveTo>
                      <a:pt x="2246" y="0"/>
                    </a:moveTo>
                    <a:cubicBezTo>
                      <a:pt x="1012" y="0"/>
                      <a:pt x="1" y="1305"/>
                      <a:pt x="1" y="2913"/>
                    </a:cubicBezTo>
                    <a:cubicBezTo>
                      <a:pt x="1" y="4511"/>
                      <a:pt x="1012" y="5755"/>
                      <a:pt x="2236" y="5978"/>
                    </a:cubicBezTo>
                    <a:cubicBezTo>
                      <a:pt x="2344" y="5997"/>
                      <a:pt x="2448" y="6007"/>
                      <a:pt x="2548" y="6007"/>
                    </a:cubicBezTo>
                    <a:cubicBezTo>
                      <a:pt x="3848" y="6007"/>
                      <a:pt x="4502" y="4427"/>
                      <a:pt x="4502" y="2933"/>
                    </a:cubicBezTo>
                    <a:cubicBezTo>
                      <a:pt x="4502" y="1335"/>
                      <a:pt x="4279" y="0"/>
                      <a:pt x="224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 flipH="1">
                <a:off x="7640222" y="1448245"/>
                <a:ext cx="59781" cy="39932"/>
              </a:xfrm>
              <a:custGeom>
                <a:rect b="b" l="l" r="r" t="t"/>
                <a:pathLst>
                  <a:path extrusionOk="0" h="511" w="765">
                    <a:moveTo>
                      <a:pt x="230" y="0"/>
                    </a:moveTo>
                    <a:cubicBezTo>
                      <a:pt x="94" y="0"/>
                      <a:pt x="0" y="186"/>
                      <a:pt x="0" y="278"/>
                    </a:cubicBezTo>
                    <a:cubicBezTo>
                      <a:pt x="0" y="399"/>
                      <a:pt x="162" y="510"/>
                      <a:pt x="374" y="510"/>
                    </a:cubicBezTo>
                    <a:cubicBezTo>
                      <a:pt x="577" y="510"/>
                      <a:pt x="748" y="399"/>
                      <a:pt x="748" y="278"/>
                    </a:cubicBezTo>
                    <a:cubicBezTo>
                      <a:pt x="748" y="183"/>
                      <a:pt x="764" y="58"/>
                      <a:pt x="642" y="58"/>
                    </a:cubicBezTo>
                    <a:cubicBezTo>
                      <a:pt x="594" y="58"/>
                      <a:pt x="525" y="77"/>
                      <a:pt x="425" y="126"/>
                    </a:cubicBezTo>
                    <a:cubicBezTo>
                      <a:pt x="355" y="35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 flipH="1">
                <a:off x="7709459" y="1344234"/>
                <a:ext cx="23756" cy="37197"/>
              </a:xfrm>
              <a:custGeom>
                <a:rect b="b" l="l" r="r" t="t"/>
                <a:pathLst>
                  <a:path extrusionOk="0" h="476" w="304">
                    <a:moveTo>
                      <a:pt x="152" y="1"/>
                    </a:moveTo>
                    <a:cubicBezTo>
                      <a:pt x="71" y="1"/>
                      <a:pt x="0" y="102"/>
                      <a:pt x="0" y="233"/>
                    </a:cubicBezTo>
                    <a:cubicBezTo>
                      <a:pt x="0" y="365"/>
                      <a:pt x="71" y="476"/>
                      <a:pt x="152" y="476"/>
                    </a:cubicBezTo>
                    <a:cubicBezTo>
                      <a:pt x="243" y="476"/>
                      <a:pt x="304" y="365"/>
                      <a:pt x="304" y="233"/>
                    </a:cubicBezTo>
                    <a:cubicBezTo>
                      <a:pt x="304" y="10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 flipH="1">
                <a:off x="7586927" y="1344234"/>
                <a:ext cx="23834" cy="37197"/>
              </a:xfrm>
              <a:custGeom>
                <a:rect b="b" l="l" r="r" t="t"/>
                <a:pathLst>
                  <a:path extrusionOk="0" h="476" w="305">
                    <a:moveTo>
                      <a:pt x="153" y="1"/>
                    </a:moveTo>
                    <a:cubicBezTo>
                      <a:pt x="72" y="1"/>
                      <a:pt x="1" y="102"/>
                      <a:pt x="1" y="233"/>
                    </a:cubicBezTo>
                    <a:cubicBezTo>
                      <a:pt x="1" y="365"/>
                      <a:pt x="72" y="476"/>
                      <a:pt x="153" y="476"/>
                    </a:cubicBezTo>
                    <a:cubicBezTo>
                      <a:pt x="234" y="476"/>
                      <a:pt x="304" y="365"/>
                      <a:pt x="304" y="233"/>
                    </a:cubicBezTo>
                    <a:cubicBezTo>
                      <a:pt x="304" y="102"/>
                      <a:pt x="234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 flipH="1">
                <a:off x="7692814" y="1322900"/>
                <a:ext cx="57046" cy="28523"/>
              </a:xfrm>
              <a:custGeom>
                <a:rect b="b" l="l" r="r" t="t"/>
                <a:pathLst>
                  <a:path extrusionOk="0" fill="none" h="365" w="730">
                    <a:moveTo>
                      <a:pt x="729" y="365"/>
                    </a:moveTo>
                    <a:cubicBezTo>
                      <a:pt x="446" y="142"/>
                      <a:pt x="264" y="31"/>
                      <a:pt x="1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 flipH="1">
                <a:off x="7572705" y="1313445"/>
                <a:ext cx="43527" cy="19771"/>
              </a:xfrm>
              <a:custGeom>
                <a:rect b="b" l="l" r="r" t="t"/>
                <a:pathLst>
                  <a:path extrusionOk="0" fill="none" h="253" w="557">
                    <a:moveTo>
                      <a:pt x="556" y="182"/>
                    </a:moveTo>
                    <a:cubicBezTo>
                      <a:pt x="344" y="0"/>
                      <a:pt x="61" y="91"/>
                      <a:pt x="0" y="25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 flipH="1">
                <a:off x="7850901" y="1318133"/>
                <a:ext cx="83850" cy="142380"/>
              </a:xfrm>
              <a:custGeom>
                <a:rect b="b" l="l" r="r" t="t"/>
                <a:pathLst>
                  <a:path extrusionOk="0" h="1822" w="1073">
                    <a:moveTo>
                      <a:pt x="536" y="1"/>
                    </a:moveTo>
                    <a:cubicBezTo>
                      <a:pt x="243" y="1"/>
                      <a:pt x="0" y="405"/>
                      <a:pt x="0" y="911"/>
                    </a:cubicBezTo>
                    <a:cubicBezTo>
                      <a:pt x="0" y="1417"/>
                      <a:pt x="243" y="1821"/>
                      <a:pt x="536" y="1821"/>
                    </a:cubicBezTo>
                    <a:cubicBezTo>
                      <a:pt x="840" y="1821"/>
                      <a:pt x="1072" y="1417"/>
                      <a:pt x="1072" y="911"/>
                    </a:cubicBezTo>
                    <a:cubicBezTo>
                      <a:pt x="1072" y="405"/>
                      <a:pt x="840" y="1"/>
                      <a:pt x="536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 flipH="1">
                <a:off x="7706255" y="1506306"/>
                <a:ext cx="135269" cy="71190"/>
              </a:xfrm>
              <a:custGeom>
                <a:rect b="b" l="l" r="r" t="t"/>
                <a:pathLst>
                  <a:path extrusionOk="0" fill="none" h="911" w="1731">
                    <a:moveTo>
                      <a:pt x="1730" y="910"/>
                    </a:moveTo>
                    <a:cubicBezTo>
                      <a:pt x="1730" y="910"/>
                      <a:pt x="688" y="789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 flipH="1">
                <a:off x="6877996" y="1869055"/>
                <a:ext cx="188173" cy="185829"/>
              </a:xfrm>
              <a:custGeom>
                <a:rect b="b" l="l" r="r" t="t"/>
                <a:pathLst>
                  <a:path extrusionOk="0" h="2378" w="2408">
                    <a:moveTo>
                      <a:pt x="810" y="0"/>
                    </a:moveTo>
                    <a:lnTo>
                      <a:pt x="1" y="800"/>
                    </a:lnTo>
                    <a:cubicBezTo>
                      <a:pt x="203" y="2205"/>
                      <a:pt x="1781" y="2377"/>
                      <a:pt x="1781" y="2377"/>
                    </a:cubicBezTo>
                    <a:lnTo>
                      <a:pt x="2408" y="136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 flipH="1">
                <a:off x="7598805" y="2294242"/>
                <a:ext cx="124954" cy="210366"/>
              </a:xfrm>
              <a:custGeom>
                <a:rect b="b" l="l" r="r" t="t"/>
                <a:pathLst>
                  <a:path extrusionOk="0" h="2692" w="1599">
                    <a:moveTo>
                      <a:pt x="1" y="1"/>
                    </a:moveTo>
                    <a:lnTo>
                      <a:pt x="1" y="2691"/>
                    </a:lnTo>
                    <a:lnTo>
                      <a:pt x="1599" y="2691"/>
                    </a:lnTo>
                    <a:lnTo>
                      <a:pt x="15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 flipH="1">
                <a:off x="7626469" y="2317217"/>
                <a:ext cx="69627" cy="164495"/>
              </a:xfrm>
              <a:custGeom>
                <a:rect b="b" l="l" r="r" t="t"/>
                <a:pathLst>
                  <a:path extrusionOk="0" h="2105" w="891">
                    <a:moveTo>
                      <a:pt x="1" y="0"/>
                    </a:moveTo>
                    <a:lnTo>
                      <a:pt x="1" y="2104"/>
                    </a:lnTo>
                    <a:lnTo>
                      <a:pt x="891" y="2104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2D19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 flipH="1">
                <a:off x="7661243" y="2378092"/>
                <a:ext cx="62516" cy="30867"/>
              </a:xfrm>
              <a:custGeom>
                <a:rect b="b" l="l" r="r" t="t"/>
                <a:pathLst>
                  <a:path extrusionOk="0" h="395" w="800">
                    <a:moveTo>
                      <a:pt x="193" y="0"/>
                    </a:moveTo>
                    <a:cubicBezTo>
                      <a:pt x="82" y="0"/>
                      <a:pt x="1" y="91"/>
                      <a:pt x="1" y="202"/>
                    </a:cubicBezTo>
                    <a:cubicBezTo>
                      <a:pt x="1" y="304"/>
                      <a:pt x="82" y="395"/>
                      <a:pt x="193" y="395"/>
                    </a:cubicBezTo>
                    <a:lnTo>
                      <a:pt x="607" y="395"/>
                    </a:lnTo>
                    <a:cubicBezTo>
                      <a:pt x="719" y="395"/>
                      <a:pt x="800" y="304"/>
                      <a:pt x="800" y="202"/>
                    </a:cubicBezTo>
                    <a:cubicBezTo>
                      <a:pt x="800" y="91"/>
                      <a:pt x="719" y="0"/>
                      <a:pt x="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 flipH="1">
                <a:off x="7721337" y="2106147"/>
                <a:ext cx="198410" cy="106824"/>
              </a:xfrm>
              <a:custGeom>
                <a:rect b="b" l="l" r="r" t="t"/>
                <a:pathLst>
                  <a:path extrusionOk="0" fill="none" h="1367" w="2539">
                    <a:moveTo>
                      <a:pt x="0" y="1"/>
                    </a:moveTo>
                    <a:cubicBezTo>
                      <a:pt x="243" y="1012"/>
                      <a:pt x="1801" y="1366"/>
                      <a:pt x="2539" y="60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 flipH="1">
                <a:off x="7429621" y="1813729"/>
                <a:ext cx="114717" cy="371579"/>
              </a:xfrm>
              <a:custGeom>
                <a:rect b="b" l="l" r="r" t="t"/>
                <a:pathLst>
                  <a:path extrusionOk="0" fill="none" h="4755" w="1468">
                    <a:moveTo>
                      <a:pt x="1" y="4754"/>
                    </a:moveTo>
                    <a:cubicBezTo>
                      <a:pt x="1133" y="4633"/>
                      <a:pt x="1467" y="4077"/>
                      <a:pt x="1467" y="3419"/>
                    </a:cubicBezTo>
                    <a:cubicBezTo>
                      <a:pt x="1467" y="2438"/>
                      <a:pt x="607" y="1720"/>
                      <a:pt x="557" y="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 flipH="1">
                <a:off x="7530819" y="1087762"/>
                <a:ext cx="394476" cy="378300"/>
              </a:xfrm>
              <a:custGeom>
                <a:rect b="b" l="l" r="r" t="t"/>
                <a:pathLst>
                  <a:path extrusionOk="0" h="4841" w="5048">
                    <a:moveTo>
                      <a:pt x="2607" y="1"/>
                    </a:moveTo>
                    <a:cubicBezTo>
                      <a:pt x="2101" y="1"/>
                      <a:pt x="1594" y="168"/>
                      <a:pt x="1174" y="511"/>
                    </a:cubicBezTo>
                    <a:cubicBezTo>
                      <a:pt x="213" y="1300"/>
                      <a:pt x="0" y="2413"/>
                      <a:pt x="213" y="2999"/>
                    </a:cubicBezTo>
                    <a:cubicBezTo>
                      <a:pt x="264" y="2977"/>
                      <a:pt x="312" y="2967"/>
                      <a:pt x="357" y="2967"/>
                    </a:cubicBezTo>
                    <a:cubicBezTo>
                      <a:pt x="666" y="2967"/>
                      <a:pt x="845" y="3431"/>
                      <a:pt x="739" y="3748"/>
                    </a:cubicBezTo>
                    <a:cubicBezTo>
                      <a:pt x="628" y="4122"/>
                      <a:pt x="638" y="4658"/>
                      <a:pt x="1073" y="4840"/>
                    </a:cubicBezTo>
                    <a:cubicBezTo>
                      <a:pt x="941" y="4496"/>
                      <a:pt x="971" y="3788"/>
                      <a:pt x="1386" y="3404"/>
                    </a:cubicBezTo>
                    <a:cubicBezTo>
                      <a:pt x="1801" y="3030"/>
                      <a:pt x="1507" y="2089"/>
                      <a:pt x="1386" y="1968"/>
                    </a:cubicBezTo>
                    <a:lnTo>
                      <a:pt x="1386" y="1968"/>
                    </a:lnTo>
                    <a:cubicBezTo>
                      <a:pt x="2000" y="2312"/>
                      <a:pt x="3230" y="2618"/>
                      <a:pt x="4184" y="2618"/>
                    </a:cubicBezTo>
                    <a:cubicBezTo>
                      <a:pt x="4518" y="2618"/>
                      <a:pt x="4819" y="2580"/>
                      <a:pt x="5048" y="2494"/>
                    </a:cubicBezTo>
                    <a:cubicBezTo>
                      <a:pt x="4907" y="864"/>
                      <a:pt x="3757" y="1"/>
                      <a:pt x="26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 flipH="1">
                <a:off x="7534805" y="1141135"/>
                <a:ext cx="292497" cy="135972"/>
              </a:xfrm>
              <a:custGeom>
                <a:rect b="b" l="l" r="r" t="t"/>
                <a:pathLst>
                  <a:path extrusionOk="0" fill="none" h="1740" w="3743">
                    <a:moveTo>
                      <a:pt x="1" y="0"/>
                    </a:moveTo>
                    <a:cubicBezTo>
                      <a:pt x="1" y="0"/>
                      <a:pt x="557" y="1629"/>
                      <a:pt x="3743" y="174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 flipH="1">
                <a:off x="7549027" y="1129257"/>
                <a:ext cx="245063" cy="115498"/>
              </a:xfrm>
              <a:custGeom>
                <a:rect b="b" l="l" r="r" t="t"/>
                <a:pathLst>
                  <a:path extrusionOk="0" fill="none" h="1478" w="3136">
                    <a:moveTo>
                      <a:pt x="0" y="1"/>
                    </a:moveTo>
                    <a:cubicBezTo>
                      <a:pt x="0" y="1"/>
                      <a:pt x="658" y="1447"/>
                      <a:pt x="3136" y="147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 flipH="1">
                <a:off x="7580598" y="1119020"/>
                <a:ext cx="169262" cy="79864"/>
              </a:xfrm>
              <a:custGeom>
                <a:rect b="b" l="l" r="r" t="t"/>
                <a:pathLst>
                  <a:path extrusionOk="0" fill="none" h="1022" w="2166">
                    <a:moveTo>
                      <a:pt x="1" y="0"/>
                    </a:moveTo>
                    <a:cubicBezTo>
                      <a:pt x="1" y="0"/>
                      <a:pt x="729" y="1022"/>
                      <a:pt x="2165" y="9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 flipH="1">
                <a:off x="7810578" y="1194899"/>
                <a:ext cx="60953" cy="109090"/>
              </a:xfrm>
              <a:custGeom>
                <a:rect b="b" l="l" r="r" t="t"/>
                <a:pathLst>
                  <a:path extrusionOk="0" fill="none" h="1396" w="780">
                    <a:moveTo>
                      <a:pt x="0" y="0"/>
                    </a:moveTo>
                    <a:cubicBezTo>
                      <a:pt x="0" y="0"/>
                      <a:pt x="779" y="708"/>
                      <a:pt x="567" y="13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 flipH="1">
                <a:off x="7835116" y="1284140"/>
                <a:ext cx="19849" cy="77598"/>
              </a:xfrm>
              <a:custGeom>
                <a:rect b="b" l="l" r="r" t="t"/>
                <a:pathLst>
                  <a:path extrusionOk="0" fill="none" h="993" w="254">
                    <a:moveTo>
                      <a:pt x="1" y="1"/>
                    </a:moveTo>
                    <a:cubicBezTo>
                      <a:pt x="1" y="1"/>
                      <a:pt x="253" y="577"/>
                      <a:pt x="31" y="99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 flipH="1">
                <a:off x="7879346" y="1230455"/>
                <a:ext cx="49153" cy="73534"/>
              </a:xfrm>
              <a:custGeom>
                <a:rect b="b" l="l" r="r" t="t"/>
                <a:pathLst>
                  <a:path extrusionOk="0" fill="none" h="941" w="629">
                    <a:moveTo>
                      <a:pt x="1" y="0"/>
                    </a:moveTo>
                    <a:cubicBezTo>
                      <a:pt x="1" y="0"/>
                      <a:pt x="132" y="738"/>
                      <a:pt x="628" y="941"/>
                    </a:cubicBezTo>
                  </a:path>
                </a:pathLst>
              </a:custGeom>
              <a:noFill/>
              <a:ln cap="flat" cmpd="sng" w="2275">
                <a:solidFill>
                  <a:srgbClr val="782437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 flipH="1">
                <a:off x="7912558" y="1267573"/>
                <a:ext cx="34853" cy="41182"/>
              </a:xfrm>
              <a:custGeom>
                <a:rect b="b" l="l" r="r" t="t"/>
                <a:pathLst>
                  <a:path extrusionOk="0" fill="none" h="527" w="446">
                    <a:moveTo>
                      <a:pt x="0" y="1"/>
                    </a:moveTo>
                    <a:cubicBezTo>
                      <a:pt x="0" y="1"/>
                      <a:pt x="20" y="284"/>
                      <a:pt x="445" y="52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 flipH="1">
                <a:off x="7934673" y="1284140"/>
                <a:ext cx="37275" cy="172388"/>
              </a:xfrm>
              <a:custGeom>
                <a:rect b="b" l="l" r="r" t="t"/>
                <a:pathLst>
                  <a:path extrusionOk="0" fill="none" h="2206" w="477">
                    <a:moveTo>
                      <a:pt x="51" y="1"/>
                    </a:moveTo>
                    <a:cubicBezTo>
                      <a:pt x="51" y="1"/>
                      <a:pt x="1" y="1356"/>
                      <a:pt x="476" y="220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 flipH="1">
                <a:off x="7890442" y="1434335"/>
                <a:ext cx="44308" cy="45168"/>
              </a:xfrm>
              <a:custGeom>
                <a:rect b="b" l="l" r="r" t="t"/>
                <a:pathLst>
                  <a:path extrusionOk="0" h="578" w="567">
                    <a:moveTo>
                      <a:pt x="283" y="1"/>
                    </a:moveTo>
                    <a:cubicBezTo>
                      <a:pt x="132" y="1"/>
                      <a:pt x="0" y="132"/>
                      <a:pt x="0" y="284"/>
                    </a:cubicBezTo>
                    <a:cubicBezTo>
                      <a:pt x="0" y="446"/>
                      <a:pt x="132" y="577"/>
                      <a:pt x="283" y="577"/>
                    </a:cubicBezTo>
                    <a:cubicBezTo>
                      <a:pt x="445" y="577"/>
                      <a:pt x="566" y="446"/>
                      <a:pt x="566" y="284"/>
                    </a:cubicBezTo>
                    <a:cubicBezTo>
                      <a:pt x="566" y="132"/>
                      <a:pt x="445" y="1"/>
                      <a:pt x="2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 flipH="1">
                <a:off x="7871453" y="4374462"/>
                <a:ext cx="195363" cy="111278"/>
              </a:xfrm>
              <a:custGeom>
                <a:rect b="b" l="l" r="r" t="t"/>
                <a:pathLst>
                  <a:path extrusionOk="0" h="1424" w="2500">
                    <a:moveTo>
                      <a:pt x="1298" y="0"/>
                    </a:moveTo>
                    <a:cubicBezTo>
                      <a:pt x="523" y="0"/>
                      <a:pt x="99" y="508"/>
                      <a:pt x="1" y="1246"/>
                    </a:cubicBezTo>
                    <a:cubicBezTo>
                      <a:pt x="419" y="1333"/>
                      <a:pt x="954" y="1423"/>
                      <a:pt x="1464" y="1423"/>
                    </a:cubicBezTo>
                    <a:cubicBezTo>
                      <a:pt x="1842" y="1423"/>
                      <a:pt x="2206" y="1374"/>
                      <a:pt x="2499" y="1236"/>
                    </a:cubicBezTo>
                    <a:cubicBezTo>
                      <a:pt x="2428" y="629"/>
                      <a:pt x="2206" y="32"/>
                      <a:pt x="1366" y="2"/>
                    </a:cubicBezTo>
                    <a:cubicBezTo>
                      <a:pt x="1343" y="1"/>
                      <a:pt x="1321" y="0"/>
                      <a:pt x="1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 flipH="1">
                <a:off x="7871453" y="4471753"/>
                <a:ext cx="195363" cy="23834"/>
              </a:xfrm>
              <a:custGeom>
                <a:rect b="b" l="l" r="r" t="t"/>
                <a:pathLst>
                  <a:path extrusionOk="0" fill="none" h="305" w="2500">
                    <a:moveTo>
                      <a:pt x="2499" y="92"/>
                    </a:moveTo>
                    <a:cubicBezTo>
                      <a:pt x="1731" y="223"/>
                      <a:pt x="760" y="304"/>
                      <a:pt x="1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 flipH="1">
                <a:off x="7632017" y="1459654"/>
                <a:ext cx="79083" cy="15863"/>
              </a:xfrm>
              <a:custGeom>
                <a:rect b="b" l="l" r="r" t="t"/>
                <a:pathLst>
                  <a:path extrusionOk="0" fill="none" h="203" w="1012">
                    <a:moveTo>
                      <a:pt x="0" y="182"/>
                    </a:moveTo>
                    <a:cubicBezTo>
                      <a:pt x="0" y="182"/>
                      <a:pt x="890" y="0"/>
                      <a:pt x="1012" y="203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 flipH="1">
                <a:off x="7514252" y="1361660"/>
                <a:ext cx="271163" cy="88226"/>
              </a:xfrm>
              <a:custGeom>
                <a:rect b="b" l="l" r="r" t="t"/>
                <a:pathLst>
                  <a:path extrusionOk="0" h="1129" w="3470">
                    <a:moveTo>
                      <a:pt x="871" y="0"/>
                    </a:moveTo>
                    <a:cubicBezTo>
                      <a:pt x="577" y="0"/>
                      <a:pt x="334" y="51"/>
                      <a:pt x="163" y="101"/>
                    </a:cubicBezTo>
                    <a:lnTo>
                      <a:pt x="1" y="101"/>
                    </a:lnTo>
                    <a:lnTo>
                      <a:pt x="1" y="364"/>
                    </a:lnTo>
                    <a:cubicBezTo>
                      <a:pt x="1" y="364"/>
                      <a:pt x="112" y="395"/>
                      <a:pt x="132" y="425"/>
                    </a:cubicBezTo>
                    <a:cubicBezTo>
                      <a:pt x="163" y="475"/>
                      <a:pt x="163" y="587"/>
                      <a:pt x="163" y="587"/>
                    </a:cubicBezTo>
                    <a:cubicBezTo>
                      <a:pt x="163" y="769"/>
                      <a:pt x="264" y="951"/>
                      <a:pt x="415" y="1042"/>
                    </a:cubicBezTo>
                    <a:cubicBezTo>
                      <a:pt x="527" y="1103"/>
                      <a:pt x="648" y="1113"/>
                      <a:pt x="769" y="1123"/>
                    </a:cubicBezTo>
                    <a:cubicBezTo>
                      <a:pt x="816" y="1126"/>
                      <a:pt x="862" y="1128"/>
                      <a:pt x="907" y="1128"/>
                    </a:cubicBezTo>
                    <a:cubicBezTo>
                      <a:pt x="1009" y="1128"/>
                      <a:pt x="1106" y="1117"/>
                      <a:pt x="1204" y="1082"/>
                    </a:cubicBezTo>
                    <a:cubicBezTo>
                      <a:pt x="1427" y="1022"/>
                      <a:pt x="1609" y="829"/>
                      <a:pt x="1609" y="587"/>
                    </a:cubicBezTo>
                    <a:lnTo>
                      <a:pt x="1609" y="516"/>
                    </a:lnTo>
                    <a:cubicBezTo>
                      <a:pt x="1609" y="425"/>
                      <a:pt x="1670" y="344"/>
                      <a:pt x="1750" y="314"/>
                    </a:cubicBezTo>
                    <a:lnTo>
                      <a:pt x="1771" y="314"/>
                    </a:lnTo>
                    <a:cubicBezTo>
                      <a:pt x="1786" y="309"/>
                      <a:pt x="1804" y="306"/>
                      <a:pt x="1823" y="306"/>
                    </a:cubicBezTo>
                    <a:cubicBezTo>
                      <a:pt x="1841" y="306"/>
                      <a:pt x="1862" y="309"/>
                      <a:pt x="1882" y="314"/>
                    </a:cubicBezTo>
                    <a:cubicBezTo>
                      <a:pt x="1973" y="344"/>
                      <a:pt x="2024" y="425"/>
                      <a:pt x="2024" y="506"/>
                    </a:cubicBezTo>
                    <a:lnTo>
                      <a:pt x="2024" y="587"/>
                    </a:lnTo>
                    <a:cubicBezTo>
                      <a:pt x="2024" y="829"/>
                      <a:pt x="2206" y="1022"/>
                      <a:pt x="2428" y="1082"/>
                    </a:cubicBezTo>
                    <a:cubicBezTo>
                      <a:pt x="2526" y="1117"/>
                      <a:pt x="2629" y="1128"/>
                      <a:pt x="2729" y="1128"/>
                    </a:cubicBezTo>
                    <a:cubicBezTo>
                      <a:pt x="2775" y="1128"/>
                      <a:pt x="2819" y="1126"/>
                      <a:pt x="2863" y="1123"/>
                    </a:cubicBezTo>
                    <a:cubicBezTo>
                      <a:pt x="2984" y="1113"/>
                      <a:pt x="3106" y="1103"/>
                      <a:pt x="3217" y="1042"/>
                    </a:cubicBezTo>
                    <a:cubicBezTo>
                      <a:pt x="3379" y="951"/>
                      <a:pt x="3470" y="769"/>
                      <a:pt x="3470" y="587"/>
                    </a:cubicBezTo>
                    <a:lnTo>
                      <a:pt x="3470" y="354"/>
                    </a:lnTo>
                    <a:cubicBezTo>
                      <a:pt x="3470" y="202"/>
                      <a:pt x="3359" y="71"/>
                      <a:pt x="3197" y="41"/>
                    </a:cubicBezTo>
                    <a:cubicBezTo>
                      <a:pt x="3075" y="20"/>
                      <a:pt x="2924" y="0"/>
                      <a:pt x="2762" y="0"/>
                    </a:cubicBezTo>
                    <a:cubicBezTo>
                      <a:pt x="2489" y="0"/>
                      <a:pt x="2256" y="41"/>
                      <a:pt x="2084" y="81"/>
                    </a:cubicBezTo>
                    <a:cubicBezTo>
                      <a:pt x="2064" y="86"/>
                      <a:pt x="2044" y="89"/>
                      <a:pt x="2025" y="89"/>
                    </a:cubicBezTo>
                    <a:cubicBezTo>
                      <a:pt x="2006" y="89"/>
                      <a:pt x="1988" y="86"/>
                      <a:pt x="1973" y="81"/>
                    </a:cubicBezTo>
                    <a:cubicBezTo>
                      <a:pt x="1922" y="66"/>
                      <a:pt x="1872" y="58"/>
                      <a:pt x="1823" y="58"/>
                    </a:cubicBezTo>
                    <a:cubicBezTo>
                      <a:pt x="1773" y="58"/>
                      <a:pt x="1725" y="66"/>
                      <a:pt x="1680" y="81"/>
                    </a:cubicBezTo>
                    <a:lnTo>
                      <a:pt x="1659" y="81"/>
                    </a:lnTo>
                    <a:cubicBezTo>
                      <a:pt x="1629" y="91"/>
                      <a:pt x="1589" y="91"/>
                      <a:pt x="1558" y="91"/>
                    </a:cubicBezTo>
                    <a:cubicBezTo>
                      <a:pt x="1376" y="41"/>
                      <a:pt x="1144" y="0"/>
                      <a:pt x="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 flipH="1">
                <a:off x="7669136" y="1371897"/>
                <a:ext cx="94165" cy="68064"/>
              </a:xfrm>
              <a:custGeom>
                <a:rect b="b" l="l" r="r" t="t"/>
                <a:pathLst>
                  <a:path extrusionOk="0" fill="none" h="871" w="1205">
                    <a:moveTo>
                      <a:pt x="638" y="870"/>
                    </a:moveTo>
                    <a:cubicBezTo>
                      <a:pt x="588" y="870"/>
                      <a:pt x="547" y="870"/>
                      <a:pt x="496" y="860"/>
                    </a:cubicBezTo>
                    <a:lnTo>
                      <a:pt x="456" y="860"/>
                    </a:lnTo>
                    <a:cubicBezTo>
                      <a:pt x="365" y="850"/>
                      <a:pt x="274" y="840"/>
                      <a:pt x="203" y="800"/>
                    </a:cubicBezTo>
                    <a:cubicBezTo>
                      <a:pt x="82" y="729"/>
                      <a:pt x="1" y="597"/>
                      <a:pt x="1" y="456"/>
                    </a:cubicBezTo>
                    <a:lnTo>
                      <a:pt x="1" y="304"/>
                    </a:lnTo>
                    <a:cubicBezTo>
                      <a:pt x="1" y="183"/>
                      <a:pt x="82" y="82"/>
                      <a:pt x="203" y="51"/>
                    </a:cubicBezTo>
                    <a:cubicBezTo>
                      <a:pt x="325" y="21"/>
                      <a:pt x="476" y="1"/>
                      <a:pt x="588" y="1"/>
                    </a:cubicBezTo>
                    <a:lnTo>
                      <a:pt x="598" y="1"/>
                    </a:lnTo>
                    <a:cubicBezTo>
                      <a:pt x="719" y="1"/>
                      <a:pt x="881" y="21"/>
                      <a:pt x="1002" y="51"/>
                    </a:cubicBezTo>
                    <a:cubicBezTo>
                      <a:pt x="1113" y="82"/>
                      <a:pt x="1204" y="183"/>
                      <a:pt x="1204" y="304"/>
                    </a:cubicBezTo>
                    <a:lnTo>
                      <a:pt x="1204" y="456"/>
                    </a:lnTo>
                    <a:cubicBezTo>
                      <a:pt x="1204" y="648"/>
                      <a:pt x="1043" y="790"/>
                      <a:pt x="881" y="830"/>
                    </a:cubicBezTo>
                    <a:cubicBezTo>
                      <a:pt x="810" y="860"/>
                      <a:pt x="729" y="870"/>
                      <a:pt x="638" y="870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0"/>
              <p:cNvSpPr/>
              <p:nvPr/>
            </p:nvSpPr>
            <p:spPr>
              <a:xfrm flipH="1">
                <a:off x="7523708" y="1371897"/>
                <a:ext cx="93305" cy="68064"/>
              </a:xfrm>
              <a:custGeom>
                <a:rect b="b" l="l" r="r" t="t"/>
                <a:pathLst>
                  <a:path extrusionOk="0" fill="none" h="871" w="1194">
                    <a:moveTo>
                      <a:pt x="566" y="870"/>
                    </a:moveTo>
                    <a:cubicBezTo>
                      <a:pt x="607" y="870"/>
                      <a:pt x="647" y="870"/>
                      <a:pt x="698" y="860"/>
                    </a:cubicBezTo>
                    <a:lnTo>
                      <a:pt x="738" y="860"/>
                    </a:lnTo>
                    <a:cubicBezTo>
                      <a:pt x="840" y="850"/>
                      <a:pt x="931" y="840"/>
                      <a:pt x="1001" y="800"/>
                    </a:cubicBezTo>
                    <a:cubicBezTo>
                      <a:pt x="1113" y="729"/>
                      <a:pt x="1194" y="597"/>
                      <a:pt x="1194" y="456"/>
                    </a:cubicBezTo>
                    <a:lnTo>
                      <a:pt x="1194" y="304"/>
                    </a:lnTo>
                    <a:cubicBezTo>
                      <a:pt x="1194" y="183"/>
                      <a:pt x="1113" y="82"/>
                      <a:pt x="991" y="51"/>
                    </a:cubicBezTo>
                    <a:cubicBezTo>
                      <a:pt x="880" y="21"/>
                      <a:pt x="728" y="1"/>
                      <a:pt x="607" y="1"/>
                    </a:cubicBezTo>
                    <a:lnTo>
                      <a:pt x="597" y="1"/>
                    </a:lnTo>
                    <a:cubicBezTo>
                      <a:pt x="475" y="1"/>
                      <a:pt x="324" y="21"/>
                      <a:pt x="192" y="51"/>
                    </a:cubicBezTo>
                    <a:cubicBezTo>
                      <a:pt x="81" y="82"/>
                      <a:pt x="0" y="183"/>
                      <a:pt x="0" y="304"/>
                    </a:cubicBezTo>
                    <a:lnTo>
                      <a:pt x="0" y="456"/>
                    </a:lnTo>
                    <a:cubicBezTo>
                      <a:pt x="0" y="648"/>
                      <a:pt x="152" y="790"/>
                      <a:pt x="314" y="830"/>
                    </a:cubicBezTo>
                    <a:cubicBezTo>
                      <a:pt x="384" y="860"/>
                      <a:pt x="465" y="870"/>
                      <a:pt x="566" y="870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0"/>
              <p:cNvSpPr/>
              <p:nvPr/>
            </p:nvSpPr>
            <p:spPr>
              <a:xfrm flipH="1">
                <a:off x="7615763" y="1398623"/>
                <a:ext cx="27351" cy="35790"/>
              </a:xfrm>
              <a:custGeom>
                <a:rect b="b" l="l" r="r" t="t"/>
                <a:pathLst>
                  <a:path extrusionOk="0" h="458" w="350">
                    <a:moveTo>
                      <a:pt x="133" y="1"/>
                    </a:moveTo>
                    <a:cubicBezTo>
                      <a:pt x="95" y="1"/>
                      <a:pt x="51" y="10"/>
                      <a:pt x="0" y="33"/>
                    </a:cubicBezTo>
                    <a:lnTo>
                      <a:pt x="112" y="458"/>
                    </a:lnTo>
                    <a:cubicBezTo>
                      <a:pt x="344" y="328"/>
                      <a:pt x="349" y="1"/>
                      <a:pt x="13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 flipH="1">
                <a:off x="7613028" y="1389323"/>
                <a:ext cx="30086" cy="45090"/>
              </a:xfrm>
              <a:custGeom>
                <a:rect b="b" l="l" r="r" t="t"/>
                <a:pathLst>
                  <a:path extrusionOk="0" fill="none" h="577" w="385">
                    <a:moveTo>
                      <a:pt x="112" y="577"/>
                    </a:moveTo>
                    <a:cubicBezTo>
                      <a:pt x="385" y="425"/>
                      <a:pt x="344" y="0"/>
                      <a:pt x="0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 flipH="1">
                <a:off x="7785337" y="1330011"/>
                <a:ext cx="91742" cy="60172"/>
              </a:xfrm>
              <a:custGeom>
                <a:rect b="b" l="l" r="r" t="t"/>
                <a:pathLst>
                  <a:path extrusionOk="0" h="770" w="1174">
                    <a:moveTo>
                      <a:pt x="0" y="1"/>
                    </a:moveTo>
                    <a:cubicBezTo>
                      <a:pt x="0" y="1"/>
                      <a:pt x="142" y="233"/>
                      <a:pt x="142" y="344"/>
                    </a:cubicBezTo>
                    <a:cubicBezTo>
                      <a:pt x="466" y="506"/>
                      <a:pt x="1174" y="769"/>
                      <a:pt x="1174" y="769"/>
                    </a:cubicBezTo>
                    <a:lnTo>
                      <a:pt x="1174" y="5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 flipH="1">
                <a:off x="7813001" y="1288907"/>
                <a:ext cx="162854" cy="204818"/>
              </a:xfrm>
              <a:custGeom>
                <a:rect b="b" l="l" r="r" t="t"/>
                <a:pathLst>
                  <a:path extrusionOk="0" h="2621" w="2084">
                    <a:moveTo>
                      <a:pt x="1042" y="1"/>
                    </a:moveTo>
                    <a:cubicBezTo>
                      <a:pt x="465" y="1"/>
                      <a:pt x="0" y="587"/>
                      <a:pt x="0" y="1315"/>
                    </a:cubicBezTo>
                    <a:cubicBezTo>
                      <a:pt x="0" y="2034"/>
                      <a:pt x="465" y="2620"/>
                      <a:pt x="1042" y="2620"/>
                    </a:cubicBezTo>
                    <a:cubicBezTo>
                      <a:pt x="1618" y="2620"/>
                      <a:pt x="2084" y="2034"/>
                      <a:pt x="2084" y="1315"/>
                    </a:cubicBezTo>
                    <a:cubicBezTo>
                      <a:pt x="2084" y="587"/>
                      <a:pt x="1618" y="1"/>
                      <a:pt x="10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0"/>
              <p:cNvSpPr/>
              <p:nvPr/>
            </p:nvSpPr>
            <p:spPr>
              <a:xfrm flipH="1">
                <a:off x="7831130" y="1288907"/>
                <a:ext cx="179499" cy="204818"/>
              </a:xfrm>
              <a:custGeom>
                <a:rect b="b" l="l" r="r" t="t"/>
                <a:pathLst>
                  <a:path extrusionOk="0" h="2621" w="2297">
                    <a:moveTo>
                      <a:pt x="1254" y="1"/>
                    </a:moveTo>
                    <a:cubicBezTo>
                      <a:pt x="678" y="1"/>
                      <a:pt x="0" y="152"/>
                      <a:pt x="0" y="1315"/>
                    </a:cubicBezTo>
                    <a:cubicBezTo>
                      <a:pt x="0" y="2297"/>
                      <a:pt x="678" y="2620"/>
                      <a:pt x="1254" y="2620"/>
                    </a:cubicBezTo>
                    <a:cubicBezTo>
                      <a:pt x="1831" y="2620"/>
                      <a:pt x="2296" y="2034"/>
                      <a:pt x="2296" y="1315"/>
                    </a:cubicBezTo>
                    <a:cubicBezTo>
                      <a:pt x="2296" y="587"/>
                      <a:pt x="1831" y="1"/>
                      <a:pt x="12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0"/>
              <p:cNvSpPr/>
              <p:nvPr/>
            </p:nvSpPr>
            <p:spPr>
              <a:xfrm flipH="1">
                <a:off x="7889661" y="1318915"/>
                <a:ext cx="114639" cy="144725"/>
              </a:xfrm>
              <a:custGeom>
                <a:rect b="b" l="l" r="r" t="t"/>
                <a:pathLst>
                  <a:path extrusionOk="0" fill="none" h="1852" w="1467">
                    <a:moveTo>
                      <a:pt x="1467" y="931"/>
                    </a:moveTo>
                    <a:cubicBezTo>
                      <a:pt x="1467" y="1437"/>
                      <a:pt x="1133" y="1852"/>
                      <a:pt x="728" y="1852"/>
                    </a:cubicBezTo>
                    <a:cubicBezTo>
                      <a:pt x="324" y="1852"/>
                      <a:pt x="0" y="1437"/>
                      <a:pt x="0" y="931"/>
                    </a:cubicBezTo>
                    <a:cubicBezTo>
                      <a:pt x="0" y="416"/>
                      <a:pt x="324" y="1"/>
                      <a:pt x="728" y="1"/>
                    </a:cubicBezTo>
                    <a:cubicBezTo>
                      <a:pt x="1133" y="1"/>
                      <a:pt x="1467" y="416"/>
                      <a:pt x="1467" y="931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 flipH="1">
                <a:off x="7722900" y="1079635"/>
                <a:ext cx="228262" cy="222870"/>
              </a:xfrm>
              <a:custGeom>
                <a:rect b="b" l="l" r="r" t="t"/>
                <a:pathLst>
                  <a:path extrusionOk="0" h="2852" w="2921">
                    <a:moveTo>
                      <a:pt x="2119" y="0"/>
                    </a:moveTo>
                    <a:cubicBezTo>
                      <a:pt x="327" y="0"/>
                      <a:pt x="1" y="1736"/>
                      <a:pt x="99" y="2780"/>
                    </a:cubicBezTo>
                    <a:cubicBezTo>
                      <a:pt x="417" y="2838"/>
                      <a:pt x="607" y="2852"/>
                      <a:pt x="716" y="2852"/>
                    </a:cubicBezTo>
                    <a:cubicBezTo>
                      <a:pt x="815" y="2852"/>
                      <a:pt x="847" y="2840"/>
                      <a:pt x="847" y="2840"/>
                    </a:cubicBezTo>
                    <a:cubicBezTo>
                      <a:pt x="847" y="1869"/>
                      <a:pt x="1070" y="130"/>
                      <a:pt x="2921" y="99"/>
                    </a:cubicBezTo>
                    <a:cubicBezTo>
                      <a:pt x="2626" y="31"/>
                      <a:pt x="2359" y="0"/>
                      <a:pt x="2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 flipH="1">
                <a:off x="7864342" y="1476924"/>
                <a:ext cx="151836" cy="139254"/>
              </a:xfrm>
              <a:custGeom>
                <a:rect b="b" l="l" r="r" t="t"/>
                <a:pathLst>
                  <a:path extrusionOk="0" h="1782" w="1943">
                    <a:moveTo>
                      <a:pt x="35" y="1"/>
                    </a:moveTo>
                    <a:cubicBezTo>
                      <a:pt x="24" y="1"/>
                      <a:pt x="12" y="1"/>
                      <a:pt x="0" y="2"/>
                    </a:cubicBezTo>
                    <a:cubicBezTo>
                      <a:pt x="203" y="558"/>
                      <a:pt x="506" y="1013"/>
                      <a:pt x="536" y="1650"/>
                    </a:cubicBezTo>
                    <a:lnTo>
                      <a:pt x="1588" y="1782"/>
                    </a:lnTo>
                    <a:lnTo>
                      <a:pt x="1942" y="1246"/>
                    </a:lnTo>
                    <a:cubicBezTo>
                      <a:pt x="1942" y="1246"/>
                      <a:pt x="785" y="1"/>
                      <a:pt x="35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 flipH="1">
                <a:off x="7861216" y="1585311"/>
                <a:ext cx="150273" cy="106746"/>
              </a:xfrm>
              <a:custGeom>
                <a:rect b="b" l="l" r="r" t="t"/>
                <a:pathLst>
                  <a:path extrusionOk="0" h="1366" w="1923">
                    <a:moveTo>
                      <a:pt x="254" y="0"/>
                    </a:moveTo>
                    <a:lnTo>
                      <a:pt x="1" y="840"/>
                    </a:lnTo>
                    <a:lnTo>
                      <a:pt x="1690" y="1366"/>
                    </a:lnTo>
                    <a:lnTo>
                      <a:pt x="1923" y="405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 flipH="1">
                <a:off x="7864342" y="1630322"/>
                <a:ext cx="290152" cy="651573"/>
              </a:xfrm>
              <a:custGeom>
                <a:rect b="b" l="l" r="r" t="t"/>
                <a:pathLst>
                  <a:path extrusionOk="0" h="8338" w="3713">
                    <a:moveTo>
                      <a:pt x="1922" y="1"/>
                    </a:moveTo>
                    <a:cubicBezTo>
                      <a:pt x="1922" y="1"/>
                      <a:pt x="0" y="5807"/>
                      <a:pt x="304" y="7354"/>
                    </a:cubicBezTo>
                    <a:cubicBezTo>
                      <a:pt x="405" y="7900"/>
                      <a:pt x="1006" y="8338"/>
                      <a:pt x="1600" y="8338"/>
                    </a:cubicBezTo>
                    <a:cubicBezTo>
                      <a:pt x="1777" y="8338"/>
                      <a:pt x="1952" y="8299"/>
                      <a:pt x="2114" y="8214"/>
                    </a:cubicBezTo>
                    <a:cubicBezTo>
                      <a:pt x="3480" y="7475"/>
                      <a:pt x="3712" y="304"/>
                      <a:pt x="3712" y="304"/>
                    </a:cubicBez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 flipH="1">
                <a:off x="7851683" y="1607426"/>
                <a:ext cx="182703" cy="148788"/>
              </a:xfrm>
              <a:custGeom>
                <a:rect b="b" l="l" r="r" t="t"/>
                <a:pathLst>
                  <a:path extrusionOk="0" h="1904" w="2338">
                    <a:moveTo>
                      <a:pt x="284" y="1"/>
                    </a:moveTo>
                    <a:lnTo>
                      <a:pt x="1" y="1235"/>
                    </a:lnTo>
                    <a:cubicBezTo>
                      <a:pt x="370" y="1759"/>
                      <a:pt x="861" y="1903"/>
                      <a:pt x="1289" y="1903"/>
                    </a:cubicBezTo>
                    <a:cubicBezTo>
                      <a:pt x="1809" y="1903"/>
                      <a:pt x="2236" y="1690"/>
                      <a:pt x="2236" y="1690"/>
                    </a:cubicBezTo>
                    <a:lnTo>
                      <a:pt x="2337" y="496"/>
                    </a:lnTo>
                    <a:lnTo>
                      <a:pt x="2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0"/>
              <p:cNvSpPr/>
              <p:nvPr/>
            </p:nvSpPr>
            <p:spPr>
              <a:xfrm flipH="1">
                <a:off x="7836679" y="1349938"/>
                <a:ext cx="190596" cy="236232"/>
              </a:xfrm>
              <a:custGeom>
                <a:rect b="b" l="l" r="r" t="t"/>
                <a:pathLst>
                  <a:path extrusionOk="0" h="3023" w="2439">
                    <a:moveTo>
                      <a:pt x="1102" y="1"/>
                    </a:moveTo>
                    <a:cubicBezTo>
                      <a:pt x="968" y="1"/>
                      <a:pt x="769" y="218"/>
                      <a:pt x="638" y="696"/>
                    </a:cubicBezTo>
                    <a:cubicBezTo>
                      <a:pt x="686" y="243"/>
                      <a:pt x="621" y="57"/>
                      <a:pt x="520" y="57"/>
                    </a:cubicBezTo>
                    <a:cubicBezTo>
                      <a:pt x="367" y="57"/>
                      <a:pt x="130" y="487"/>
                      <a:pt x="82" y="1060"/>
                    </a:cubicBezTo>
                    <a:cubicBezTo>
                      <a:pt x="1" y="2011"/>
                      <a:pt x="668" y="2112"/>
                      <a:pt x="668" y="2112"/>
                    </a:cubicBezTo>
                    <a:lnTo>
                      <a:pt x="1912" y="3023"/>
                    </a:lnTo>
                    <a:cubicBezTo>
                      <a:pt x="2438" y="2689"/>
                      <a:pt x="2266" y="1991"/>
                      <a:pt x="1831" y="1516"/>
                    </a:cubicBezTo>
                    <a:cubicBezTo>
                      <a:pt x="2273" y="1074"/>
                      <a:pt x="2262" y="687"/>
                      <a:pt x="2039" y="687"/>
                    </a:cubicBezTo>
                    <a:cubicBezTo>
                      <a:pt x="1905" y="687"/>
                      <a:pt x="1693" y="828"/>
                      <a:pt x="1457" y="1182"/>
                    </a:cubicBezTo>
                    <a:cubicBezTo>
                      <a:pt x="1800" y="635"/>
                      <a:pt x="1789" y="298"/>
                      <a:pt x="1617" y="298"/>
                    </a:cubicBezTo>
                    <a:cubicBezTo>
                      <a:pt x="1500" y="298"/>
                      <a:pt x="1308" y="455"/>
                      <a:pt x="1103" y="808"/>
                    </a:cubicBezTo>
                    <a:cubicBezTo>
                      <a:pt x="1326" y="292"/>
                      <a:pt x="1257" y="1"/>
                      <a:pt x="1102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0"/>
              <p:cNvSpPr/>
              <p:nvPr/>
            </p:nvSpPr>
            <p:spPr>
              <a:xfrm flipH="1">
                <a:off x="7893568" y="1417768"/>
                <a:ext cx="33290" cy="59312"/>
              </a:xfrm>
              <a:custGeom>
                <a:rect b="b" l="l" r="r" t="t"/>
                <a:pathLst>
                  <a:path extrusionOk="0" fill="none" h="759" w="426">
                    <a:moveTo>
                      <a:pt x="425" y="0"/>
                    </a:moveTo>
                    <a:cubicBezTo>
                      <a:pt x="425" y="0"/>
                      <a:pt x="0" y="496"/>
                      <a:pt x="71" y="75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 flipH="1">
                <a:off x="7925217" y="1390886"/>
                <a:ext cx="33290" cy="58531"/>
              </a:xfrm>
              <a:custGeom>
                <a:rect b="b" l="l" r="r" t="t"/>
                <a:pathLst>
                  <a:path extrusionOk="0" fill="none" h="749" w="426">
                    <a:moveTo>
                      <a:pt x="425" y="0"/>
                    </a:moveTo>
                    <a:cubicBezTo>
                      <a:pt x="425" y="0"/>
                      <a:pt x="1" y="496"/>
                      <a:pt x="71" y="74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 flipH="1">
                <a:off x="7967884" y="1371897"/>
                <a:ext cx="20630" cy="64860"/>
              </a:xfrm>
              <a:custGeom>
                <a:rect b="b" l="l" r="r" t="t"/>
                <a:pathLst>
                  <a:path extrusionOk="0" fill="none" h="830" w="264">
                    <a:moveTo>
                      <a:pt x="263" y="1"/>
                    </a:moveTo>
                    <a:cubicBezTo>
                      <a:pt x="263" y="1"/>
                      <a:pt x="0" y="597"/>
                      <a:pt x="142" y="83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 flipH="1">
                <a:off x="7924592" y="1696746"/>
                <a:ext cx="343760" cy="575303"/>
              </a:xfrm>
              <a:custGeom>
                <a:rect b="b" l="l" r="r" t="t"/>
                <a:pathLst>
                  <a:path extrusionOk="0" h="7362" w="4399">
                    <a:moveTo>
                      <a:pt x="1983" y="1"/>
                    </a:moveTo>
                    <a:lnTo>
                      <a:pt x="1983" y="1"/>
                    </a:lnTo>
                    <a:cubicBezTo>
                      <a:pt x="1" y="961"/>
                      <a:pt x="850" y="7060"/>
                      <a:pt x="2620" y="7354"/>
                    </a:cubicBezTo>
                    <a:cubicBezTo>
                      <a:pt x="2654" y="7359"/>
                      <a:pt x="2687" y="7362"/>
                      <a:pt x="2720" y="7362"/>
                    </a:cubicBezTo>
                    <a:cubicBezTo>
                      <a:pt x="4399" y="7362"/>
                      <a:pt x="4325" y="60"/>
                      <a:pt x="1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 flipH="1">
                <a:off x="8037433" y="1740194"/>
                <a:ext cx="75957" cy="323364"/>
              </a:xfrm>
              <a:custGeom>
                <a:rect b="b" l="l" r="r" t="t"/>
                <a:pathLst>
                  <a:path extrusionOk="0" fill="none" h="4138" w="972">
                    <a:moveTo>
                      <a:pt x="971" y="1"/>
                    </a:moveTo>
                    <a:cubicBezTo>
                      <a:pt x="971" y="1"/>
                      <a:pt x="112" y="3045"/>
                      <a:pt x="0" y="413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 flipH="1">
                <a:off x="7880205" y="1879292"/>
                <a:ext cx="77520" cy="358139"/>
              </a:xfrm>
              <a:custGeom>
                <a:rect b="b" l="l" r="r" t="t"/>
                <a:pathLst>
                  <a:path extrusionOk="0" fill="none" h="4583" w="992">
                    <a:moveTo>
                      <a:pt x="992" y="1"/>
                    </a:moveTo>
                    <a:cubicBezTo>
                      <a:pt x="992" y="1"/>
                      <a:pt x="810" y="2995"/>
                      <a:pt x="1" y="458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 flipH="1">
                <a:off x="8045326" y="1696746"/>
                <a:ext cx="68064" cy="67283"/>
              </a:xfrm>
              <a:custGeom>
                <a:rect b="b" l="l" r="r" t="t"/>
                <a:pathLst>
                  <a:path extrusionOk="0" fill="none" h="861" w="871">
                    <a:moveTo>
                      <a:pt x="0" y="1"/>
                    </a:moveTo>
                    <a:cubicBezTo>
                      <a:pt x="0" y="1"/>
                      <a:pt x="799" y="304"/>
                      <a:pt x="870" y="86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 flipH="1">
                <a:off x="7832771" y="1486536"/>
                <a:ext cx="37978" cy="101979"/>
              </a:xfrm>
              <a:custGeom>
                <a:rect b="b" l="l" r="r" t="t"/>
                <a:pathLst>
                  <a:path extrusionOk="0" fill="none" h="1305" w="486">
                    <a:moveTo>
                      <a:pt x="0" y="0"/>
                    </a:moveTo>
                    <a:cubicBezTo>
                      <a:pt x="0" y="0"/>
                      <a:pt x="486" y="556"/>
                      <a:pt x="0" y="130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6" name="Google Shape;986;p40"/>
          <p:cNvGrpSpPr/>
          <p:nvPr/>
        </p:nvGrpSpPr>
        <p:grpSpPr>
          <a:xfrm>
            <a:off x="714000" y="3257100"/>
            <a:ext cx="5464825" cy="174900"/>
            <a:chOff x="714000" y="3047750"/>
            <a:chExt cx="5464825" cy="174900"/>
          </a:xfrm>
        </p:grpSpPr>
        <p:sp>
          <p:nvSpPr>
            <p:cNvPr id="987" name="Google Shape;987;p40"/>
            <p:cNvSpPr/>
            <p:nvPr/>
          </p:nvSpPr>
          <p:spPr>
            <a:xfrm>
              <a:off x="6003925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8" name="Google Shape;988;p40"/>
            <p:cNvCxnSpPr/>
            <p:nvPr/>
          </p:nvCxnSpPr>
          <p:spPr>
            <a:xfrm>
              <a:off x="813625" y="3135200"/>
              <a:ext cx="5278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sp>
          <p:nvSpPr>
            <p:cNvPr id="989" name="Google Shape;989;p40"/>
            <p:cNvSpPr/>
            <p:nvPr/>
          </p:nvSpPr>
          <p:spPr>
            <a:xfrm>
              <a:off x="714000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1"/>
          <p:cNvSpPr txBox="1"/>
          <p:nvPr>
            <p:ph idx="1" type="body"/>
          </p:nvPr>
        </p:nvSpPr>
        <p:spPr>
          <a:xfrm>
            <a:off x="714000" y="1091875"/>
            <a:ext cx="7712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Loaded ROM into Ghidra using N64 ROM loader plugin</a:t>
            </a:r>
            <a:endParaRPr/>
          </a:p>
        </p:txBody>
      </p:sp>
      <p:sp>
        <p:nvSpPr>
          <p:cNvPr id="995" name="Google Shape;995;p41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Code Analysis</a:t>
            </a:r>
            <a:endParaRPr/>
          </a:p>
        </p:txBody>
      </p:sp>
      <p:pic>
        <p:nvPicPr>
          <p:cNvPr id="996" name="Google Shape;9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49" y="1870975"/>
            <a:ext cx="8272324" cy="23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2"/>
          <p:cNvSpPr txBox="1"/>
          <p:nvPr>
            <p:ph idx="1" type="body"/>
          </p:nvPr>
        </p:nvSpPr>
        <p:spPr>
          <a:xfrm>
            <a:off x="714000" y="1091875"/>
            <a:ext cx="7712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Installed </a:t>
            </a:r>
            <a:r>
              <a:rPr lang="en" sz="1400"/>
              <a:t>N64 SDK Tools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Extracted C header files from N64 SDK tool library and imported into Ghidra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an attempt to identify library functions in the ROM in Ghidra</a:t>
            </a:r>
            <a:endParaRPr/>
          </a:p>
        </p:txBody>
      </p:sp>
      <p:sp>
        <p:nvSpPr>
          <p:cNvPr id="1002" name="Google Shape;1002;p42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Code Analysis</a:t>
            </a:r>
            <a:endParaRPr/>
          </a:p>
        </p:txBody>
      </p:sp>
      <p:pic>
        <p:nvPicPr>
          <p:cNvPr id="1003" name="Google Shape;10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00" y="2694000"/>
            <a:ext cx="4162101" cy="17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25" y="2394077"/>
            <a:ext cx="3739675" cy="23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3"/>
          <p:cNvSpPr txBox="1"/>
          <p:nvPr>
            <p:ph idx="1" type="body"/>
          </p:nvPr>
        </p:nvSpPr>
        <p:spPr>
          <a:xfrm>
            <a:off x="714000" y="1091875"/>
            <a:ext cx="7712700" cy="3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 decided that static code analysis of the ROM was probably too hard or out of scope for this project so we did not continue looking into this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-"/>
            </a:pPr>
            <a:r>
              <a:rPr lang="en" sz="1600"/>
              <a:t>It was simply taking too much time and effort even getting the code into Ghidra, and we decided to switch tactics</a:t>
            </a:r>
            <a:endParaRPr sz="1600"/>
          </a:p>
        </p:txBody>
      </p:sp>
      <p:sp>
        <p:nvSpPr>
          <p:cNvPr id="1010" name="Google Shape;1010;p43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Code Analysis</a:t>
            </a:r>
            <a:endParaRPr/>
          </a:p>
        </p:txBody>
      </p:sp>
      <p:pic>
        <p:nvPicPr>
          <p:cNvPr id="1011" name="Google Shape;10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0" y="2676813"/>
            <a:ext cx="3633325" cy="19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250" y="2435051"/>
            <a:ext cx="4021451" cy="24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4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4"/>
          <p:cNvSpPr txBox="1"/>
          <p:nvPr>
            <p:ph type="title"/>
          </p:nvPr>
        </p:nvSpPr>
        <p:spPr>
          <a:xfrm>
            <a:off x="465313" y="2444650"/>
            <a:ext cx="5962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File Manipulation</a:t>
            </a:r>
            <a:endParaRPr/>
          </a:p>
        </p:txBody>
      </p:sp>
      <p:sp>
        <p:nvSpPr>
          <p:cNvPr id="1019" name="Google Shape;1019;p44"/>
          <p:cNvSpPr txBox="1"/>
          <p:nvPr>
            <p:ph idx="1" type="subTitle"/>
          </p:nvPr>
        </p:nvSpPr>
        <p:spPr>
          <a:xfrm>
            <a:off x="1206775" y="3507024"/>
            <a:ext cx="44793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customized our own save files</a:t>
            </a:r>
            <a:endParaRPr/>
          </a:p>
        </p:txBody>
      </p:sp>
      <p:grpSp>
        <p:nvGrpSpPr>
          <p:cNvPr id="1020" name="Google Shape;1020;p44"/>
          <p:cNvGrpSpPr/>
          <p:nvPr/>
        </p:nvGrpSpPr>
        <p:grpSpPr>
          <a:xfrm>
            <a:off x="465265" y="3257100"/>
            <a:ext cx="5962124" cy="174900"/>
            <a:chOff x="714000" y="3047750"/>
            <a:chExt cx="5464825" cy="174900"/>
          </a:xfrm>
        </p:grpSpPr>
        <p:sp>
          <p:nvSpPr>
            <p:cNvPr id="1021" name="Google Shape;1021;p44"/>
            <p:cNvSpPr/>
            <p:nvPr/>
          </p:nvSpPr>
          <p:spPr>
            <a:xfrm>
              <a:off x="6003925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2" name="Google Shape;1022;p44"/>
            <p:cNvCxnSpPr/>
            <p:nvPr/>
          </p:nvCxnSpPr>
          <p:spPr>
            <a:xfrm>
              <a:off x="813625" y="3135200"/>
              <a:ext cx="5278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sp>
          <p:nvSpPr>
            <p:cNvPr id="1023" name="Google Shape;1023;p44"/>
            <p:cNvSpPr/>
            <p:nvPr/>
          </p:nvSpPr>
          <p:spPr>
            <a:xfrm>
              <a:off x="714000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44"/>
          <p:cNvSpPr txBox="1"/>
          <p:nvPr>
            <p:ph idx="2" type="title"/>
          </p:nvPr>
        </p:nvSpPr>
        <p:spPr>
          <a:xfrm>
            <a:off x="2547930" y="1293175"/>
            <a:ext cx="17970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002</a:t>
            </a:r>
            <a:endParaRPr/>
          </a:p>
        </p:txBody>
      </p:sp>
      <p:grpSp>
        <p:nvGrpSpPr>
          <p:cNvPr id="1025" name="Google Shape;1025;p44"/>
          <p:cNvGrpSpPr/>
          <p:nvPr/>
        </p:nvGrpSpPr>
        <p:grpSpPr>
          <a:xfrm>
            <a:off x="6182506" y="768280"/>
            <a:ext cx="2124300" cy="3969415"/>
            <a:chOff x="933331" y="707767"/>
            <a:chExt cx="2124300" cy="3969415"/>
          </a:xfrm>
        </p:grpSpPr>
        <p:sp>
          <p:nvSpPr>
            <p:cNvPr id="1026" name="Google Shape;1026;p44"/>
            <p:cNvSpPr/>
            <p:nvPr/>
          </p:nvSpPr>
          <p:spPr>
            <a:xfrm flipH="1">
              <a:off x="933331" y="4426982"/>
              <a:ext cx="2124300" cy="250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7" name="Google Shape;1027;p44"/>
            <p:cNvGrpSpPr/>
            <p:nvPr/>
          </p:nvGrpSpPr>
          <p:grpSpPr>
            <a:xfrm>
              <a:off x="1447268" y="707767"/>
              <a:ext cx="1139659" cy="3822271"/>
              <a:chOff x="1447268" y="707767"/>
              <a:chExt cx="1139659" cy="3822271"/>
            </a:xfrm>
          </p:grpSpPr>
          <p:sp>
            <p:nvSpPr>
              <p:cNvPr id="1028" name="Google Shape;1028;p44"/>
              <p:cNvSpPr/>
              <p:nvPr/>
            </p:nvSpPr>
            <p:spPr>
              <a:xfrm>
                <a:off x="1601364" y="1258917"/>
                <a:ext cx="222241" cy="268586"/>
              </a:xfrm>
              <a:custGeom>
                <a:rect b="b" l="l" r="r" t="t"/>
                <a:pathLst>
                  <a:path extrusionOk="0" h="3228" w="2671">
                    <a:moveTo>
                      <a:pt x="1524" y="0"/>
                    </a:moveTo>
                    <a:cubicBezTo>
                      <a:pt x="1515" y="0"/>
                      <a:pt x="1507" y="1"/>
                      <a:pt x="1498" y="1"/>
                    </a:cubicBezTo>
                    <a:cubicBezTo>
                      <a:pt x="1295" y="11"/>
                      <a:pt x="1285" y="143"/>
                      <a:pt x="810" y="315"/>
                    </a:cubicBezTo>
                    <a:cubicBezTo>
                      <a:pt x="476" y="446"/>
                      <a:pt x="405" y="416"/>
                      <a:pt x="284" y="527"/>
                    </a:cubicBezTo>
                    <a:cubicBezTo>
                      <a:pt x="82" y="709"/>
                      <a:pt x="1" y="1043"/>
                      <a:pt x="72" y="1306"/>
                    </a:cubicBezTo>
                    <a:cubicBezTo>
                      <a:pt x="173" y="1690"/>
                      <a:pt x="597" y="2004"/>
                      <a:pt x="597" y="2004"/>
                    </a:cubicBezTo>
                    <a:lnTo>
                      <a:pt x="436" y="2843"/>
                    </a:lnTo>
                    <a:lnTo>
                      <a:pt x="2024" y="3228"/>
                    </a:lnTo>
                    <a:lnTo>
                      <a:pt x="2196" y="2135"/>
                    </a:lnTo>
                    <a:cubicBezTo>
                      <a:pt x="2236" y="2085"/>
                      <a:pt x="2671" y="1468"/>
                      <a:pt x="2418" y="800"/>
                    </a:cubicBezTo>
                    <a:cubicBezTo>
                      <a:pt x="2280" y="415"/>
                      <a:pt x="1900" y="0"/>
                      <a:pt x="1524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4"/>
              <p:cNvSpPr/>
              <p:nvPr/>
            </p:nvSpPr>
            <p:spPr>
              <a:xfrm>
                <a:off x="1896742" y="1253093"/>
                <a:ext cx="54000" cy="69892"/>
              </a:xfrm>
              <a:custGeom>
                <a:rect b="b" l="l" r="r" t="t"/>
                <a:pathLst>
                  <a:path extrusionOk="0" h="840" w="649">
                    <a:moveTo>
                      <a:pt x="264" y="0"/>
                    </a:moveTo>
                    <a:lnTo>
                      <a:pt x="1" y="81"/>
                    </a:lnTo>
                    <a:lnTo>
                      <a:pt x="233" y="840"/>
                    </a:lnTo>
                    <a:lnTo>
                      <a:pt x="648" y="708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1816865" y="993077"/>
                <a:ext cx="37941" cy="48841"/>
              </a:xfrm>
              <a:custGeom>
                <a:rect b="b" l="l" r="r" t="t"/>
                <a:pathLst>
                  <a:path extrusionOk="0" h="587" w="456">
                    <a:moveTo>
                      <a:pt x="182" y="0"/>
                    </a:moveTo>
                    <a:lnTo>
                      <a:pt x="0" y="51"/>
                    </a:lnTo>
                    <a:lnTo>
                      <a:pt x="162" y="587"/>
                    </a:lnTo>
                    <a:lnTo>
                      <a:pt x="455" y="496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4"/>
              <p:cNvSpPr/>
              <p:nvPr/>
            </p:nvSpPr>
            <p:spPr>
              <a:xfrm>
                <a:off x="1708282" y="1147006"/>
                <a:ext cx="133045" cy="198694"/>
              </a:xfrm>
              <a:custGeom>
                <a:rect b="b" l="l" r="r" t="t"/>
                <a:pathLst>
                  <a:path extrusionOk="0" h="2388" w="1599">
                    <a:moveTo>
                      <a:pt x="850" y="234"/>
                    </a:moveTo>
                    <a:lnTo>
                      <a:pt x="1366" y="1933"/>
                    </a:lnTo>
                    <a:lnTo>
                      <a:pt x="658" y="2155"/>
                    </a:lnTo>
                    <a:lnTo>
                      <a:pt x="294" y="972"/>
                    </a:lnTo>
                    <a:cubicBezTo>
                      <a:pt x="213" y="679"/>
                      <a:pt x="374" y="375"/>
                      <a:pt x="658" y="284"/>
                    </a:cubicBezTo>
                    <a:lnTo>
                      <a:pt x="850" y="234"/>
                    </a:lnTo>
                    <a:close/>
                    <a:moveTo>
                      <a:pt x="971" y="1"/>
                    </a:moveTo>
                    <a:lnTo>
                      <a:pt x="607" y="112"/>
                    </a:lnTo>
                    <a:cubicBezTo>
                      <a:pt x="223" y="223"/>
                      <a:pt x="0" y="638"/>
                      <a:pt x="122" y="1033"/>
                    </a:cubicBezTo>
                    <a:lnTo>
                      <a:pt x="536" y="2388"/>
                    </a:lnTo>
                    <a:lnTo>
                      <a:pt x="1598" y="2054"/>
                    </a:lnTo>
                    <a:lnTo>
                      <a:pt x="9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4"/>
              <p:cNvSpPr/>
              <p:nvPr/>
            </p:nvSpPr>
            <p:spPr>
              <a:xfrm>
                <a:off x="1712443" y="805366"/>
                <a:ext cx="107834" cy="250863"/>
              </a:xfrm>
              <a:custGeom>
                <a:rect b="b" l="l" r="r" t="t"/>
                <a:pathLst>
                  <a:path extrusionOk="0" h="3015" w="1296">
                    <a:moveTo>
                      <a:pt x="416" y="1"/>
                    </a:moveTo>
                    <a:lnTo>
                      <a:pt x="1" y="132"/>
                    </a:lnTo>
                    <a:lnTo>
                      <a:pt x="881" y="3015"/>
                    </a:lnTo>
                    <a:lnTo>
                      <a:pt x="1295" y="2883"/>
                    </a:ln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>
                <a:off x="1666181" y="707767"/>
                <a:ext cx="145692" cy="268503"/>
              </a:xfrm>
              <a:custGeom>
                <a:rect b="b" l="l" r="r" t="t"/>
                <a:pathLst>
                  <a:path extrusionOk="0" h="3227" w="1751">
                    <a:moveTo>
                      <a:pt x="840" y="0"/>
                    </a:moveTo>
                    <a:lnTo>
                      <a:pt x="1" y="253"/>
                    </a:lnTo>
                    <a:lnTo>
                      <a:pt x="911" y="3227"/>
                    </a:lnTo>
                    <a:lnTo>
                      <a:pt x="1750" y="2974"/>
                    </a:lnTo>
                    <a:lnTo>
                      <a:pt x="8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4"/>
              <p:cNvSpPr/>
              <p:nvPr/>
            </p:nvSpPr>
            <p:spPr>
              <a:xfrm>
                <a:off x="1595456" y="982094"/>
                <a:ext cx="336731" cy="483171"/>
              </a:xfrm>
              <a:custGeom>
                <a:rect b="b" l="l" r="r" t="t"/>
                <a:pathLst>
                  <a:path extrusionOk="0" h="5807" w="4047">
                    <a:moveTo>
                      <a:pt x="2712" y="1"/>
                    </a:moveTo>
                    <a:lnTo>
                      <a:pt x="1538" y="355"/>
                    </a:lnTo>
                    <a:lnTo>
                      <a:pt x="2438" y="3308"/>
                    </a:lnTo>
                    <a:lnTo>
                      <a:pt x="1" y="4512"/>
                    </a:lnTo>
                    <a:lnTo>
                      <a:pt x="395" y="5806"/>
                    </a:lnTo>
                    <a:lnTo>
                      <a:pt x="2479" y="4764"/>
                    </a:lnTo>
                    <a:cubicBezTo>
                      <a:pt x="2526" y="4744"/>
                      <a:pt x="2575" y="4735"/>
                      <a:pt x="2623" y="4735"/>
                    </a:cubicBezTo>
                    <a:cubicBezTo>
                      <a:pt x="2771" y="4735"/>
                      <a:pt x="2909" y="4824"/>
                      <a:pt x="2954" y="4977"/>
                    </a:cubicBezTo>
                    <a:lnTo>
                      <a:pt x="3602" y="4785"/>
                    </a:lnTo>
                    <a:cubicBezTo>
                      <a:pt x="3885" y="4694"/>
                      <a:pt x="4047" y="4390"/>
                      <a:pt x="3966" y="4107"/>
                    </a:cubicBezTo>
                    <a:lnTo>
                      <a:pt x="27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4"/>
              <p:cNvSpPr/>
              <p:nvPr/>
            </p:nvSpPr>
            <p:spPr>
              <a:xfrm>
                <a:off x="1723426" y="1000649"/>
                <a:ext cx="152348" cy="394725"/>
              </a:xfrm>
              <a:custGeom>
                <a:rect b="b" l="l" r="r" t="t"/>
                <a:pathLst>
                  <a:path extrusionOk="0" h="4744" w="1831">
                    <a:moveTo>
                      <a:pt x="415" y="0"/>
                    </a:moveTo>
                    <a:lnTo>
                      <a:pt x="0" y="132"/>
                    </a:lnTo>
                    <a:lnTo>
                      <a:pt x="1416" y="4744"/>
                    </a:lnTo>
                    <a:lnTo>
                      <a:pt x="1831" y="4622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4"/>
              <p:cNvSpPr/>
              <p:nvPr/>
            </p:nvSpPr>
            <p:spPr>
              <a:xfrm>
                <a:off x="1823521" y="1073869"/>
                <a:ext cx="68311" cy="141116"/>
              </a:xfrm>
              <a:custGeom>
                <a:rect b="b" l="l" r="r" t="t"/>
                <a:pathLst>
                  <a:path extrusionOk="0" h="1696" w="821">
                    <a:moveTo>
                      <a:pt x="304" y="0"/>
                    </a:moveTo>
                    <a:cubicBezTo>
                      <a:pt x="112" y="61"/>
                      <a:pt x="1" y="263"/>
                      <a:pt x="62" y="465"/>
                    </a:cubicBezTo>
                    <a:lnTo>
                      <a:pt x="355" y="1426"/>
                    </a:lnTo>
                    <a:cubicBezTo>
                      <a:pt x="404" y="1591"/>
                      <a:pt x="548" y="1696"/>
                      <a:pt x="709" y="1696"/>
                    </a:cubicBezTo>
                    <a:cubicBezTo>
                      <a:pt x="746" y="1696"/>
                      <a:pt x="783" y="1690"/>
                      <a:pt x="820" y="1679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4"/>
              <p:cNvSpPr/>
              <p:nvPr/>
            </p:nvSpPr>
            <p:spPr>
              <a:xfrm>
                <a:off x="1592128" y="1338378"/>
                <a:ext cx="55664" cy="126888"/>
              </a:xfrm>
              <a:custGeom>
                <a:rect b="b" l="l" r="r" t="t"/>
                <a:pathLst>
                  <a:path extrusionOk="0" h="1525" w="669">
                    <a:moveTo>
                      <a:pt x="145" y="1"/>
                    </a:moveTo>
                    <a:cubicBezTo>
                      <a:pt x="131" y="1"/>
                      <a:pt x="116" y="3"/>
                      <a:pt x="102" y="7"/>
                    </a:cubicBezTo>
                    <a:cubicBezTo>
                      <a:pt x="41" y="27"/>
                      <a:pt x="0" y="98"/>
                      <a:pt x="21" y="159"/>
                    </a:cubicBezTo>
                    <a:lnTo>
                      <a:pt x="435" y="1524"/>
                    </a:lnTo>
                    <a:lnTo>
                      <a:pt x="668" y="1423"/>
                    </a:lnTo>
                    <a:lnTo>
                      <a:pt x="263" y="88"/>
                    </a:lnTo>
                    <a:cubicBezTo>
                      <a:pt x="247" y="32"/>
                      <a:pt x="199" y="1"/>
                      <a:pt x="145" y="1"/>
                    </a:cubicBezTo>
                    <a:close/>
                  </a:path>
                </a:pathLst>
              </a:custGeom>
              <a:solidFill>
                <a:srgbClr val="3D2F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4"/>
              <p:cNvSpPr/>
              <p:nvPr/>
            </p:nvSpPr>
            <p:spPr>
              <a:xfrm>
                <a:off x="1629987" y="1284544"/>
                <a:ext cx="181886" cy="147190"/>
              </a:xfrm>
              <a:custGeom>
                <a:rect b="b" l="l" r="r" t="t"/>
                <a:pathLst>
                  <a:path extrusionOk="0" h="1769" w="2186">
                    <a:moveTo>
                      <a:pt x="1850" y="1"/>
                    </a:moveTo>
                    <a:cubicBezTo>
                      <a:pt x="1830" y="1"/>
                      <a:pt x="1810" y="6"/>
                      <a:pt x="1791" y="17"/>
                    </a:cubicBezTo>
                    <a:lnTo>
                      <a:pt x="82" y="877"/>
                    </a:lnTo>
                    <a:cubicBezTo>
                      <a:pt x="31" y="907"/>
                      <a:pt x="1" y="968"/>
                      <a:pt x="21" y="1028"/>
                    </a:cubicBezTo>
                    <a:lnTo>
                      <a:pt x="213" y="1676"/>
                    </a:lnTo>
                    <a:cubicBezTo>
                      <a:pt x="236" y="1736"/>
                      <a:pt x="286" y="1768"/>
                      <a:pt x="340" y="1768"/>
                    </a:cubicBezTo>
                    <a:cubicBezTo>
                      <a:pt x="358" y="1768"/>
                      <a:pt x="377" y="1764"/>
                      <a:pt x="395" y="1756"/>
                    </a:cubicBezTo>
                    <a:lnTo>
                      <a:pt x="2104" y="897"/>
                    </a:lnTo>
                    <a:cubicBezTo>
                      <a:pt x="2155" y="866"/>
                      <a:pt x="2185" y="806"/>
                      <a:pt x="2165" y="745"/>
                    </a:cubicBezTo>
                    <a:lnTo>
                      <a:pt x="1963" y="88"/>
                    </a:lnTo>
                    <a:cubicBezTo>
                      <a:pt x="1948" y="36"/>
                      <a:pt x="1901" y="1"/>
                      <a:pt x="1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4"/>
              <p:cNvSpPr/>
              <p:nvPr/>
            </p:nvSpPr>
            <p:spPr>
              <a:xfrm>
                <a:off x="1850480" y="1240612"/>
                <a:ext cx="37109" cy="29455"/>
              </a:xfrm>
              <a:custGeom>
                <a:rect b="b" l="l" r="r" t="t"/>
                <a:pathLst>
                  <a:path extrusionOk="0" h="354" w="446">
                    <a:moveTo>
                      <a:pt x="364" y="1"/>
                    </a:moveTo>
                    <a:cubicBezTo>
                      <a:pt x="348" y="1"/>
                      <a:pt x="331" y="6"/>
                      <a:pt x="314" y="19"/>
                    </a:cubicBezTo>
                    <a:lnTo>
                      <a:pt x="41" y="211"/>
                    </a:lnTo>
                    <a:cubicBezTo>
                      <a:pt x="11" y="241"/>
                      <a:pt x="1" y="292"/>
                      <a:pt x="31" y="322"/>
                    </a:cubicBezTo>
                    <a:cubicBezTo>
                      <a:pt x="44" y="342"/>
                      <a:pt x="70" y="353"/>
                      <a:pt x="94" y="353"/>
                    </a:cubicBezTo>
                    <a:cubicBezTo>
                      <a:pt x="108" y="353"/>
                      <a:pt x="121" y="350"/>
                      <a:pt x="132" y="343"/>
                    </a:cubicBezTo>
                    <a:lnTo>
                      <a:pt x="405" y="140"/>
                    </a:lnTo>
                    <a:cubicBezTo>
                      <a:pt x="446" y="120"/>
                      <a:pt x="446" y="69"/>
                      <a:pt x="425" y="29"/>
                    </a:cubicBezTo>
                    <a:cubicBezTo>
                      <a:pt x="408" y="11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4"/>
              <p:cNvSpPr/>
              <p:nvPr/>
            </p:nvSpPr>
            <p:spPr>
              <a:xfrm>
                <a:off x="1856387" y="1258251"/>
                <a:ext cx="37109" cy="29288"/>
              </a:xfrm>
              <a:custGeom>
                <a:rect b="b" l="l" r="r" t="t"/>
                <a:pathLst>
                  <a:path extrusionOk="0" h="352" w="446">
                    <a:moveTo>
                      <a:pt x="359" y="1"/>
                    </a:moveTo>
                    <a:cubicBezTo>
                      <a:pt x="343" y="1"/>
                      <a:pt x="327" y="7"/>
                      <a:pt x="314" y="19"/>
                    </a:cubicBezTo>
                    <a:lnTo>
                      <a:pt x="41" y="211"/>
                    </a:lnTo>
                    <a:cubicBezTo>
                      <a:pt x="0" y="242"/>
                      <a:pt x="0" y="282"/>
                      <a:pt x="21" y="323"/>
                    </a:cubicBezTo>
                    <a:cubicBezTo>
                      <a:pt x="32" y="340"/>
                      <a:pt x="54" y="351"/>
                      <a:pt x="79" y="351"/>
                    </a:cubicBezTo>
                    <a:cubicBezTo>
                      <a:pt x="96" y="351"/>
                      <a:pt x="115" y="346"/>
                      <a:pt x="132" y="333"/>
                    </a:cubicBezTo>
                    <a:lnTo>
                      <a:pt x="405" y="141"/>
                    </a:lnTo>
                    <a:cubicBezTo>
                      <a:pt x="435" y="110"/>
                      <a:pt x="445" y="70"/>
                      <a:pt x="415" y="29"/>
                    </a:cubicBezTo>
                    <a:cubicBezTo>
                      <a:pt x="403" y="12"/>
                      <a:pt x="381" y="1"/>
                      <a:pt x="3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4"/>
              <p:cNvSpPr/>
              <p:nvPr/>
            </p:nvSpPr>
            <p:spPr>
              <a:xfrm>
                <a:off x="1861463" y="1275808"/>
                <a:ext cx="37109" cy="29371"/>
              </a:xfrm>
              <a:custGeom>
                <a:rect b="b" l="l" r="r" t="t"/>
                <a:pathLst>
                  <a:path extrusionOk="0" h="353" w="446">
                    <a:moveTo>
                      <a:pt x="352" y="0"/>
                    </a:moveTo>
                    <a:cubicBezTo>
                      <a:pt x="338" y="0"/>
                      <a:pt x="324" y="3"/>
                      <a:pt x="314" y="11"/>
                    </a:cubicBezTo>
                    <a:lnTo>
                      <a:pt x="41" y="213"/>
                    </a:lnTo>
                    <a:cubicBezTo>
                      <a:pt x="10" y="233"/>
                      <a:pt x="0" y="284"/>
                      <a:pt x="20" y="324"/>
                    </a:cubicBezTo>
                    <a:cubicBezTo>
                      <a:pt x="38" y="342"/>
                      <a:pt x="62" y="353"/>
                      <a:pt x="86" y="353"/>
                    </a:cubicBezTo>
                    <a:cubicBezTo>
                      <a:pt x="103" y="353"/>
                      <a:pt x="119" y="347"/>
                      <a:pt x="132" y="334"/>
                    </a:cubicBezTo>
                    <a:lnTo>
                      <a:pt x="405" y="142"/>
                    </a:lnTo>
                    <a:cubicBezTo>
                      <a:pt x="435" y="112"/>
                      <a:pt x="445" y="61"/>
                      <a:pt x="425" y="31"/>
                    </a:cubicBezTo>
                    <a:cubicBezTo>
                      <a:pt x="405" y="11"/>
                      <a:pt x="377" y="0"/>
                      <a:pt x="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1866455" y="1293197"/>
                <a:ext cx="37109" cy="29205"/>
              </a:xfrm>
              <a:custGeom>
                <a:rect b="b" l="l" r="r" t="t"/>
                <a:pathLst>
                  <a:path extrusionOk="0" h="351" w="446">
                    <a:moveTo>
                      <a:pt x="364" y="1"/>
                    </a:moveTo>
                    <a:cubicBezTo>
                      <a:pt x="348" y="1"/>
                      <a:pt x="331" y="6"/>
                      <a:pt x="314" y="14"/>
                    </a:cubicBezTo>
                    <a:lnTo>
                      <a:pt x="41" y="216"/>
                    </a:lnTo>
                    <a:cubicBezTo>
                      <a:pt x="11" y="236"/>
                      <a:pt x="1" y="287"/>
                      <a:pt x="31" y="317"/>
                    </a:cubicBezTo>
                    <a:cubicBezTo>
                      <a:pt x="43" y="341"/>
                      <a:pt x="65" y="351"/>
                      <a:pt x="88" y="351"/>
                    </a:cubicBezTo>
                    <a:cubicBezTo>
                      <a:pt x="104" y="351"/>
                      <a:pt x="120" y="346"/>
                      <a:pt x="132" y="338"/>
                    </a:cubicBezTo>
                    <a:lnTo>
                      <a:pt x="405" y="135"/>
                    </a:lnTo>
                    <a:cubicBezTo>
                      <a:pt x="446" y="115"/>
                      <a:pt x="446" y="65"/>
                      <a:pt x="426" y="34"/>
                    </a:cubicBezTo>
                    <a:cubicBezTo>
                      <a:pt x="408" y="10"/>
                      <a:pt x="387" y="1"/>
                      <a:pt x="3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4"/>
              <p:cNvSpPr/>
              <p:nvPr/>
            </p:nvSpPr>
            <p:spPr>
              <a:xfrm>
                <a:off x="1872363" y="1310504"/>
                <a:ext cx="37109" cy="29371"/>
              </a:xfrm>
              <a:custGeom>
                <a:rect b="b" l="l" r="r" t="t"/>
                <a:pathLst>
                  <a:path extrusionOk="0" h="353" w="446">
                    <a:moveTo>
                      <a:pt x="359" y="0"/>
                    </a:moveTo>
                    <a:cubicBezTo>
                      <a:pt x="343" y="0"/>
                      <a:pt x="327" y="6"/>
                      <a:pt x="314" y="18"/>
                    </a:cubicBezTo>
                    <a:lnTo>
                      <a:pt x="41" y="211"/>
                    </a:lnTo>
                    <a:cubicBezTo>
                      <a:pt x="1" y="241"/>
                      <a:pt x="1" y="291"/>
                      <a:pt x="21" y="322"/>
                    </a:cubicBezTo>
                    <a:cubicBezTo>
                      <a:pt x="34" y="341"/>
                      <a:pt x="60" y="353"/>
                      <a:pt x="87" y="353"/>
                    </a:cubicBezTo>
                    <a:cubicBezTo>
                      <a:pt x="102" y="353"/>
                      <a:pt x="118" y="349"/>
                      <a:pt x="132" y="342"/>
                    </a:cubicBezTo>
                    <a:lnTo>
                      <a:pt x="405" y="140"/>
                    </a:lnTo>
                    <a:cubicBezTo>
                      <a:pt x="435" y="119"/>
                      <a:pt x="446" y="69"/>
                      <a:pt x="415" y="28"/>
                    </a:cubicBezTo>
                    <a:cubicBezTo>
                      <a:pt x="403" y="11"/>
                      <a:pt x="381" y="0"/>
                      <a:pt x="3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4"/>
              <p:cNvSpPr/>
              <p:nvPr/>
            </p:nvSpPr>
            <p:spPr>
              <a:xfrm>
                <a:off x="1675416" y="735557"/>
                <a:ext cx="69975" cy="21051"/>
              </a:xfrm>
              <a:custGeom>
                <a:rect b="b" l="l" r="r" t="t"/>
                <a:pathLst>
                  <a:path extrusionOk="0" fill="none" h="253" w="841">
                    <a:moveTo>
                      <a:pt x="840" y="0"/>
                    </a:moveTo>
                    <a:lnTo>
                      <a:pt x="1" y="253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4"/>
              <p:cNvSpPr/>
              <p:nvPr/>
            </p:nvSpPr>
            <p:spPr>
              <a:xfrm>
                <a:off x="1731829" y="919857"/>
                <a:ext cx="69892" cy="21051"/>
              </a:xfrm>
              <a:custGeom>
                <a:rect b="b" l="l" r="r" t="t"/>
                <a:pathLst>
                  <a:path extrusionOk="0" fill="none" h="253" w="840">
                    <a:moveTo>
                      <a:pt x="840" y="0"/>
                    </a:moveTo>
                    <a:lnTo>
                      <a:pt x="0" y="253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4"/>
              <p:cNvSpPr/>
              <p:nvPr/>
            </p:nvSpPr>
            <p:spPr>
              <a:xfrm>
                <a:off x="1607438" y="1275059"/>
                <a:ext cx="149603" cy="116653"/>
              </a:xfrm>
              <a:custGeom>
                <a:rect b="b" l="l" r="r" t="t"/>
                <a:pathLst>
                  <a:path extrusionOk="0" h="1402" w="1798">
                    <a:moveTo>
                      <a:pt x="1232" y="1"/>
                    </a:moveTo>
                    <a:cubicBezTo>
                      <a:pt x="788" y="1"/>
                      <a:pt x="1" y="501"/>
                      <a:pt x="39" y="647"/>
                    </a:cubicBezTo>
                    <a:cubicBezTo>
                      <a:pt x="100" y="1193"/>
                      <a:pt x="288" y="1401"/>
                      <a:pt x="444" y="1401"/>
                    </a:cubicBezTo>
                    <a:cubicBezTo>
                      <a:pt x="567" y="1401"/>
                      <a:pt x="671" y="1271"/>
                      <a:pt x="676" y="1075"/>
                    </a:cubicBezTo>
                    <a:lnTo>
                      <a:pt x="676" y="1075"/>
                    </a:lnTo>
                    <a:cubicBezTo>
                      <a:pt x="746" y="1162"/>
                      <a:pt x="834" y="1203"/>
                      <a:pt x="918" y="1203"/>
                    </a:cubicBezTo>
                    <a:cubicBezTo>
                      <a:pt x="1062" y="1203"/>
                      <a:pt x="1194" y="1083"/>
                      <a:pt x="1208" y="874"/>
                    </a:cubicBezTo>
                    <a:lnTo>
                      <a:pt x="1208" y="874"/>
                    </a:lnTo>
                    <a:cubicBezTo>
                      <a:pt x="1278" y="968"/>
                      <a:pt x="1358" y="1010"/>
                      <a:pt x="1431" y="1010"/>
                    </a:cubicBezTo>
                    <a:cubicBezTo>
                      <a:pt x="1641" y="1010"/>
                      <a:pt x="1798" y="665"/>
                      <a:pt x="1516" y="181"/>
                    </a:cubicBezTo>
                    <a:cubicBezTo>
                      <a:pt x="1481" y="52"/>
                      <a:pt x="1374" y="1"/>
                      <a:pt x="1232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4"/>
              <p:cNvSpPr/>
              <p:nvPr/>
            </p:nvSpPr>
            <p:spPr>
              <a:xfrm>
                <a:off x="1651869" y="1326313"/>
                <a:ext cx="11898" cy="42185"/>
              </a:xfrm>
              <a:custGeom>
                <a:rect b="b" l="l" r="r" t="t"/>
                <a:pathLst>
                  <a:path extrusionOk="0" fill="none" h="507" w="143">
                    <a:moveTo>
                      <a:pt x="1" y="0"/>
                    </a:moveTo>
                    <a:lnTo>
                      <a:pt x="142" y="506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4"/>
              <p:cNvSpPr/>
              <p:nvPr/>
            </p:nvSpPr>
            <p:spPr>
              <a:xfrm>
                <a:off x="1694803" y="1311170"/>
                <a:ext cx="12730" cy="41270"/>
              </a:xfrm>
              <a:custGeom>
                <a:rect b="b" l="l" r="r" t="t"/>
                <a:pathLst>
                  <a:path extrusionOk="0" fill="none" h="496" w="153">
                    <a:moveTo>
                      <a:pt x="0" y="0"/>
                    </a:moveTo>
                    <a:lnTo>
                      <a:pt x="152" y="496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4"/>
              <p:cNvSpPr/>
              <p:nvPr/>
            </p:nvSpPr>
            <p:spPr>
              <a:xfrm>
                <a:off x="1732412" y="1208661"/>
                <a:ext cx="72056" cy="89196"/>
              </a:xfrm>
              <a:custGeom>
                <a:rect b="b" l="l" r="r" t="t"/>
                <a:pathLst>
                  <a:path extrusionOk="0" h="1072" w="866">
                    <a:moveTo>
                      <a:pt x="316" y="0"/>
                    </a:moveTo>
                    <a:cubicBezTo>
                      <a:pt x="137" y="0"/>
                      <a:pt x="0" y="208"/>
                      <a:pt x="135" y="635"/>
                    </a:cubicBezTo>
                    <a:cubicBezTo>
                      <a:pt x="227" y="942"/>
                      <a:pt x="378" y="1071"/>
                      <a:pt x="509" y="1071"/>
                    </a:cubicBezTo>
                    <a:cubicBezTo>
                      <a:pt x="711" y="1071"/>
                      <a:pt x="865" y="764"/>
                      <a:pt x="681" y="322"/>
                    </a:cubicBezTo>
                    <a:cubicBezTo>
                      <a:pt x="596" y="109"/>
                      <a:pt x="445" y="0"/>
                      <a:pt x="316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4"/>
              <p:cNvSpPr/>
              <p:nvPr/>
            </p:nvSpPr>
            <p:spPr>
              <a:xfrm>
                <a:off x="1667845" y="1307675"/>
                <a:ext cx="156675" cy="150851"/>
              </a:xfrm>
              <a:custGeom>
                <a:rect b="b" l="l" r="r" t="t"/>
                <a:pathLst>
                  <a:path extrusionOk="0" h="1813" w="1883">
                    <a:moveTo>
                      <a:pt x="1346" y="0"/>
                    </a:moveTo>
                    <a:cubicBezTo>
                      <a:pt x="1339" y="0"/>
                      <a:pt x="1333" y="1"/>
                      <a:pt x="1326" y="2"/>
                    </a:cubicBezTo>
                    <a:cubicBezTo>
                      <a:pt x="1002" y="42"/>
                      <a:pt x="1103" y="305"/>
                      <a:pt x="1073" y="902"/>
                    </a:cubicBezTo>
                    <a:cubicBezTo>
                      <a:pt x="1" y="1013"/>
                      <a:pt x="173" y="1812"/>
                      <a:pt x="173" y="1812"/>
                    </a:cubicBezTo>
                    <a:lnTo>
                      <a:pt x="1447" y="1307"/>
                    </a:lnTo>
                    <a:cubicBezTo>
                      <a:pt x="1882" y="871"/>
                      <a:pt x="1650" y="0"/>
                      <a:pt x="1346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1624911" y="1474418"/>
                <a:ext cx="165079" cy="101094"/>
              </a:xfrm>
              <a:custGeom>
                <a:rect b="b" l="l" r="r" t="t"/>
                <a:pathLst>
                  <a:path extrusionOk="0" h="1215" w="1984">
                    <a:moveTo>
                      <a:pt x="132" y="0"/>
                    </a:moveTo>
                    <a:lnTo>
                      <a:pt x="1" y="779"/>
                    </a:lnTo>
                    <a:lnTo>
                      <a:pt x="1751" y="1214"/>
                    </a:lnTo>
                    <a:lnTo>
                      <a:pt x="1983" y="354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4"/>
              <p:cNvSpPr/>
              <p:nvPr/>
            </p:nvSpPr>
            <p:spPr>
              <a:xfrm>
                <a:off x="1447268" y="1486566"/>
                <a:ext cx="661646" cy="692182"/>
              </a:xfrm>
              <a:custGeom>
                <a:rect b="b" l="l" r="r" t="t"/>
                <a:pathLst>
                  <a:path extrusionOk="0" h="8319" w="7952">
                    <a:moveTo>
                      <a:pt x="4591" y="0"/>
                    </a:moveTo>
                    <a:cubicBezTo>
                      <a:pt x="4320" y="0"/>
                      <a:pt x="4107" y="243"/>
                      <a:pt x="3939" y="616"/>
                    </a:cubicBezTo>
                    <a:lnTo>
                      <a:pt x="3939" y="616"/>
                    </a:lnTo>
                    <a:lnTo>
                      <a:pt x="1934" y="6"/>
                    </a:lnTo>
                    <a:cubicBezTo>
                      <a:pt x="1934" y="6"/>
                      <a:pt x="447" y="4183"/>
                      <a:pt x="194" y="5802"/>
                    </a:cubicBezTo>
                    <a:cubicBezTo>
                      <a:pt x="0" y="7048"/>
                      <a:pt x="563" y="8318"/>
                      <a:pt x="1821" y="8318"/>
                    </a:cubicBezTo>
                    <a:cubicBezTo>
                      <a:pt x="2993" y="8318"/>
                      <a:pt x="4770" y="7215"/>
                      <a:pt x="7102" y="3961"/>
                    </a:cubicBezTo>
                    <a:cubicBezTo>
                      <a:pt x="7952" y="2767"/>
                      <a:pt x="5727" y="168"/>
                      <a:pt x="4665" y="6"/>
                    </a:cubicBezTo>
                    <a:cubicBezTo>
                      <a:pt x="4640" y="2"/>
                      <a:pt x="4615" y="0"/>
                      <a:pt x="4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4"/>
              <p:cNvSpPr/>
              <p:nvPr/>
            </p:nvSpPr>
            <p:spPr>
              <a:xfrm>
                <a:off x="1685568" y="1858991"/>
                <a:ext cx="38774" cy="139784"/>
              </a:xfrm>
              <a:custGeom>
                <a:rect b="b" l="l" r="r" t="t"/>
                <a:pathLst>
                  <a:path extrusionOk="0" fill="none" h="1680" w="466">
                    <a:moveTo>
                      <a:pt x="465" y="1"/>
                    </a:moveTo>
                    <a:lnTo>
                      <a:pt x="0" y="168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4"/>
              <p:cNvSpPr/>
              <p:nvPr/>
            </p:nvSpPr>
            <p:spPr>
              <a:xfrm>
                <a:off x="1619919" y="1503872"/>
                <a:ext cx="45513" cy="168407"/>
              </a:xfrm>
              <a:custGeom>
                <a:rect b="b" l="l" r="r" t="t"/>
                <a:pathLst>
                  <a:path extrusionOk="0" fill="none" h="2024" w="547">
                    <a:moveTo>
                      <a:pt x="546" y="0"/>
                    </a:moveTo>
                    <a:lnTo>
                      <a:pt x="0" y="2023"/>
                    </a:lnTo>
                  </a:path>
                </a:pathLst>
              </a:custGeom>
              <a:noFill/>
              <a:ln cap="flat" cmpd="sng" w="2275">
                <a:solidFill>
                  <a:srgbClr val="38383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4"/>
              <p:cNvSpPr/>
              <p:nvPr/>
            </p:nvSpPr>
            <p:spPr>
              <a:xfrm>
                <a:off x="1647709" y="1634088"/>
                <a:ext cx="24462" cy="34280"/>
              </a:xfrm>
              <a:custGeom>
                <a:rect b="b" l="l" r="r" t="t"/>
                <a:pathLst>
                  <a:path extrusionOk="0" h="412" w="294">
                    <a:moveTo>
                      <a:pt x="193" y="0"/>
                    </a:moveTo>
                    <a:cubicBezTo>
                      <a:pt x="135" y="0"/>
                      <a:pt x="68" y="75"/>
                      <a:pt x="40" y="175"/>
                    </a:cubicBezTo>
                    <a:cubicBezTo>
                      <a:pt x="0" y="286"/>
                      <a:pt x="20" y="387"/>
                      <a:pt x="81" y="408"/>
                    </a:cubicBezTo>
                    <a:cubicBezTo>
                      <a:pt x="88" y="410"/>
                      <a:pt x="95" y="411"/>
                      <a:pt x="102" y="411"/>
                    </a:cubicBezTo>
                    <a:cubicBezTo>
                      <a:pt x="159" y="411"/>
                      <a:pt x="226" y="343"/>
                      <a:pt x="253" y="236"/>
                    </a:cubicBezTo>
                    <a:cubicBezTo>
                      <a:pt x="293" y="124"/>
                      <a:pt x="273" y="23"/>
                      <a:pt x="212" y="3"/>
                    </a:cubicBezTo>
                    <a:cubicBezTo>
                      <a:pt x="206" y="1"/>
                      <a:pt x="200" y="0"/>
                      <a:pt x="193" y="0"/>
                    </a:cubicBez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4"/>
              <p:cNvSpPr/>
              <p:nvPr/>
            </p:nvSpPr>
            <p:spPr>
              <a:xfrm>
                <a:off x="1664517" y="1580171"/>
                <a:ext cx="24462" cy="34280"/>
              </a:xfrm>
              <a:custGeom>
                <a:rect b="b" l="l" r="r" t="t"/>
                <a:pathLst>
                  <a:path extrusionOk="0" h="412" w="294">
                    <a:moveTo>
                      <a:pt x="191" y="0"/>
                    </a:moveTo>
                    <a:cubicBezTo>
                      <a:pt x="134" y="0"/>
                      <a:pt x="68" y="67"/>
                      <a:pt x="41" y="166"/>
                    </a:cubicBezTo>
                    <a:cubicBezTo>
                      <a:pt x="0" y="287"/>
                      <a:pt x="21" y="388"/>
                      <a:pt x="81" y="408"/>
                    </a:cubicBezTo>
                    <a:cubicBezTo>
                      <a:pt x="88" y="410"/>
                      <a:pt x="94" y="411"/>
                      <a:pt x="101" y="411"/>
                    </a:cubicBezTo>
                    <a:cubicBezTo>
                      <a:pt x="158" y="411"/>
                      <a:pt x="226" y="336"/>
                      <a:pt x="253" y="236"/>
                    </a:cubicBezTo>
                    <a:cubicBezTo>
                      <a:pt x="294" y="125"/>
                      <a:pt x="273" y="24"/>
                      <a:pt x="213" y="4"/>
                    </a:cubicBezTo>
                    <a:cubicBezTo>
                      <a:pt x="206" y="1"/>
                      <a:pt x="199" y="0"/>
                      <a:pt x="191" y="0"/>
                    </a:cubicBez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4"/>
              <p:cNvSpPr/>
              <p:nvPr/>
            </p:nvSpPr>
            <p:spPr>
              <a:xfrm>
                <a:off x="1725090" y="4156448"/>
                <a:ext cx="183550" cy="189458"/>
              </a:xfrm>
              <a:custGeom>
                <a:rect b="b" l="l" r="r" t="t"/>
                <a:pathLst>
                  <a:path extrusionOk="0" h="2277" w="2206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769"/>
                      <a:pt x="132" y="1518"/>
                      <a:pt x="203" y="2276"/>
                    </a:cubicBezTo>
                    <a:cubicBezTo>
                      <a:pt x="850" y="2084"/>
                      <a:pt x="1528" y="2094"/>
                      <a:pt x="2205" y="2064"/>
                    </a:cubicBezTo>
                    <a:cubicBezTo>
                      <a:pt x="2125" y="1467"/>
                      <a:pt x="2034" y="870"/>
                      <a:pt x="1963" y="274"/>
                    </a:cubicBezTo>
                    <a:cubicBezTo>
                      <a:pt x="1305" y="183"/>
                      <a:pt x="658" y="6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4"/>
              <p:cNvSpPr/>
              <p:nvPr/>
            </p:nvSpPr>
            <p:spPr>
              <a:xfrm>
                <a:off x="1507093" y="4445086"/>
                <a:ext cx="426758" cy="84952"/>
              </a:xfrm>
              <a:custGeom>
                <a:rect b="b" l="l" r="r" t="t"/>
                <a:pathLst>
                  <a:path extrusionOk="0" h="1021" w="5129">
                    <a:moveTo>
                      <a:pt x="5109" y="1"/>
                    </a:moveTo>
                    <a:cubicBezTo>
                      <a:pt x="3542" y="103"/>
                      <a:pt x="1976" y="361"/>
                      <a:pt x="410" y="361"/>
                    </a:cubicBezTo>
                    <a:cubicBezTo>
                      <a:pt x="277" y="361"/>
                      <a:pt x="144" y="359"/>
                      <a:pt x="11" y="355"/>
                    </a:cubicBezTo>
                    <a:cubicBezTo>
                      <a:pt x="11" y="507"/>
                      <a:pt x="1" y="648"/>
                      <a:pt x="1" y="790"/>
                    </a:cubicBezTo>
                    <a:cubicBezTo>
                      <a:pt x="461" y="926"/>
                      <a:pt x="933" y="1020"/>
                      <a:pt x="1404" y="1020"/>
                    </a:cubicBezTo>
                    <a:cubicBezTo>
                      <a:pt x="1669" y="1020"/>
                      <a:pt x="1934" y="990"/>
                      <a:pt x="2196" y="921"/>
                    </a:cubicBezTo>
                    <a:cubicBezTo>
                      <a:pt x="2722" y="790"/>
                      <a:pt x="3187" y="608"/>
                      <a:pt x="3713" y="476"/>
                    </a:cubicBezTo>
                    <a:cubicBezTo>
                      <a:pt x="3713" y="567"/>
                      <a:pt x="3713" y="658"/>
                      <a:pt x="3713" y="749"/>
                    </a:cubicBezTo>
                    <a:cubicBezTo>
                      <a:pt x="4188" y="729"/>
                      <a:pt x="4664" y="699"/>
                      <a:pt x="5129" y="689"/>
                    </a:cubicBezTo>
                    <a:cubicBezTo>
                      <a:pt x="5119" y="456"/>
                      <a:pt x="5109" y="233"/>
                      <a:pt x="51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4"/>
              <p:cNvSpPr/>
              <p:nvPr/>
            </p:nvSpPr>
            <p:spPr>
              <a:xfrm>
                <a:off x="1508008" y="4382017"/>
                <a:ext cx="182635" cy="113824"/>
              </a:xfrm>
              <a:custGeom>
                <a:rect b="b" l="l" r="r" t="t"/>
                <a:pathLst>
                  <a:path extrusionOk="0" h="1368" w="2195">
                    <a:moveTo>
                      <a:pt x="890" y="0"/>
                    </a:moveTo>
                    <a:cubicBezTo>
                      <a:pt x="334" y="253"/>
                      <a:pt x="81" y="496"/>
                      <a:pt x="0" y="1113"/>
                    </a:cubicBezTo>
                    <a:cubicBezTo>
                      <a:pt x="392" y="1298"/>
                      <a:pt x="793" y="1368"/>
                      <a:pt x="1200" y="1368"/>
                    </a:cubicBezTo>
                    <a:cubicBezTo>
                      <a:pt x="1529" y="1368"/>
                      <a:pt x="1861" y="1322"/>
                      <a:pt x="2195" y="1254"/>
                    </a:cubicBezTo>
                    <a:cubicBezTo>
                      <a:pt x="1952" y="567"/>
                      <a:pt x="1659" y="111"/>
                      <a:pt x="8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4"/>
              <p:cNvSpPr/>
              <p:nvPr/>
            </p:nvSpPr>
            <p:spPr>
              <a:xfrm>
                <a:off x="1582060" y="4246392"/>
                <a:ext cx="350127" cy="240046"/>
              </a:xfrm>
              <a:custGeom>
                <a:rect b="b" l="l" r="r" t="t"/>
                <a:pathLst>
                  <a:path extrusionOk="0" h="2885" w="4208">
                    <a:moveTo>
                      <a:pt x="2124" y="1"/>
                    </a:moveTo>
                    <a:cubicBezTo>
                      <a:pt x="1974" y="1"/>
                      <a:pt x="1830" y="73"/>
                      <a:pt x="1750" y="245"/>
                    </a:cubicBezTo>
                    <a:cubicBezTo>
                      <a:pt x="1406" y="1013"/>
                      <a:pt x="1345" y="1195"/>
                      <a:pt x="445" y="1468"/>
                    </a:cubicBezTo>
                    <a:cubicBezTo>
                      <a:pt x="314" y="1499"/>
                      <a:pt x="132" y="1580"/>
                      <a:pt x="0" y="1630"/>
                    </a:cubicBezTo>
                    <a:cubicBezTo>
                      <a:pt x="759" y="1741"/>
                      <a:pt x="1062" y="2197"/>
                      <a:pt x="1305" y="2884"/>
                    </a:cubicBezTo>
                    <a:cubicBezTo>
                      <a:pt x="1699" y="2824"/>
                      <a:pt x="2053" y="2733"/>
                      <a:pt x="2468" y="2682"/>
                    </a:cubicBezTo>
                    <a:cubicBezTo>
                      <a:pt x="3045" y="2601"/>
                      <a:pt x="3641" y="2611"/>
                      <a:pt x="4208" y="2389"/>
                    </a:cubicBezTo>
                    <a:cubicBezTo>
                      <a:pt x="4198" y="1650"/>
                      <a:pt x="4015" y="1023"/>
                      <a:pt x="3854" y="315"/>
                    </a:cubicBezTo>
                    <a:cubicBezTo>
                      <a:pt x="3596" y="423"/>
                      <a:pt x="3288" y="560"/>
                      <a:pt x="2994" y="560"/>
                    </a:cubicBezTo>
                    <a:cubicBezTo>
                      <a:pt x="2872" y="560"/>
                      <a:pt x="2753" y="537"/>
                      <a:pt x="2640" y="477"/>
                    </a:cubicBezTo>
                    <a:cubicBezTo>
                      <a:pt x="2634" y="200"/>
                      <a:pt x="2372" y="1"/>
                      <a:pt x="2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4"/>
              <p:cNvSpPr/>
              <p:nvPr/>
            </p:nvSpPr>
            <p:spPr>
              <a:xfrm>
                <a:off x="1653534" y="4287745"/>
                <a:ext cx="152432" cy="129717"/>
              </a:xfrm>
              <a:custGeom>
                <a:rect b="b" l="l" r="r" t="t"/>
                <a:pathLst>
                  <a:path extrusionOk="0" fill="none" h="1559" w="1832">
                    <a:moveTo>
                      <a:pt x="1832" y="0"/>
                    </a:moveTo>
                    <a:cubicBezTo>
                      <a:pt x="1649" y="830"/>
                      <a:pt x="689" y="1265"/>
                      <a:pt x="1" y="155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4"/>
              <p:cNvSpPr/>
              <p:nvPr/>
            </p:nvSpPr>
            <p:spPr>
              <a:xfrm>
                <a:off x="1634230" y="4363462"/>
                <a:ext cx="63985" cy="29538"/>
              </a:xfrm>
              <a:custGeom>
                <a:rect b="b" l="l" r="r" t="t"/>
                <a:pathLst>
                  <a:path extrusionOk="0" fill="none" h="355" w="769">
                    <a:moveTo>
                      <a:pt x="0" y="1"/>
                    </a:moveTo>
                    <a:cubicBezTo>
                      <a:pt x="283" y="61"/>
                      <a:pt x="567" y="132"/>
                      <a:pt x="769" y="35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4"/>
              <p:cNvSpPr/>
              <p:nvPr/>
            </p:nvSpPr>
            <p:spPr>
              <a:xfrm>
                <a:off x="1682988" y="4339915"/>
                <a:ext cx="55664" cy="30370"/>
              </a:xfrm>
              <a:custGeom>
                <a:rect b="b" l="l" r="r" t="t"/>
                <a:pathLst>
                  <a:path extrusionOk="0" fill="none" h="365" w="669">
                    <a:moveTo>
                      <a:pt x="1" y="1"/>
                    </a:moveTo>
                    <a:cubicBezTo>
                      <a:pt x="233" y="81"/>
                      <a:pt x="507" y="162"/>
                      <a:pt x="668" y="36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4"/>
              <p:cNvSpPr/>
              <p:nvPr/>
            </p:nvSpPr>
            <p:spPr>
              <a:xfrm>
                <a:off x="1705703" y="4312124"/>
                <a:ext cx="64900" cy="31202"/>
              </a:xfrm>
              <a:custGeom>
                <a:rect b="b" l="l" r="r" t="t"/>
                <a:pathLst>
                  <a:path extrusionOk="0" fill="none" h="375" w="780">
                    <a:moveTo>
                      <a:pt x="1" y="1"/>
                    </a:moveTo>
                    <a:cubicBezTo>
                      <a:pt x="244" y="82"/>
                      <a:pt x="588" y="203"/>
                      <a:pt x="780" y="37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4"/>
              <p:cNvSpPr/>
              <p:nvPr/>
            </p:nvSpPr>
            <p:spPr>
              <a:xfrm>
                <a:off x="1720014" y="4285249"/>
                <a:ext cx="75883" cy="30370"/>
              </a:xfrm>
              <a:custGeom>
                <a:rect b="b" l="l" r="r" t="t"/>
                <a:pathLst>
                  <a:path extrusionOk="0" fill="none" h="365" w="912">
                    <a:moveTo>
                      <a:pt x="1" y="0"/>
                    </a:moveTo>
                    <a:cubicBezTo>
                      <a:pt x="304" y="61"/>
                      <a:pt x="658" y="162"/>
                      <a:pt x="911" y="364"/>
                    </a:cubicBezTo>
                  </a:path>
                </a:pathLst>
              </a:custGeom>
              <a:noFill/>
              <a:ln cap="flat" cmpd="sng" w="2275">
                <a:solidFill>
                  <a:srgbClr val="000000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4"/>
              <p:cNvSpPr/>
              <p:nvPr/>
            </p:nvSpPr>
            <p:spPr>
              <a:xfrm>
                <a:off x="1508008" y="4482944"/>
                <a:ext cx="182635" cy="29538"/>
              </a:xfrm>
              <a:custGeom>
                <a:rect b="b" l="l" r="r" t="t"/>
                <a:pathLst>
                  <a:path extrusionOk="0" fill="none" h="355" w="2195">
                    <a:moveTo>
                      <a:pt x="0" y="1"/>
                    </a:moveTo>
                    <a:cubicBezTo>
                      <a:pt x="779" y="143"/>
                      <a:pt x="1416" y="355"/>
                      <a:pt x="2195" y="4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4"/>
              <p:cNvSpPr/>
              <p:nvPr/>
            </p:nvSpPr>
            <p:spPr>
              <a:xfrm>
                <a:off x="2366351" y="4156448"/>
                <a:ext cx="183550" cy="189458"/>
              </a:xfrm>
              <a:custGeom>
                <a:rect b="b" l="l" r="r" t="t"/>
                <a:pathLst>
                  <a:path extrusionOk="0" h="2277" w="2206">
                    <a:moveTo>
                      <a:pt x="1" y="1"/>
                    </a:moveTo>
                    <a:lnTo>
                      <a:pt x="1" y="1"/>
                    </a:lnTo>
                    <a:cubicBezTo>
                      <a:pt x="41" y="769"/>
                      <a:pt x="142" y="1518"/>
                      <a:pt x="203" y="2276"/>
                    </a:cubicBezTo>
                    <a:cubicBezTo>
                      <a:pt x="850" y="2084"/>
                      <a:pt x="1538" y="2094"/>
                      <a:pt x="2206" y="2064"/>
                    </a:cubicBezTo>
                    <a:cubicBezTo>
                      <a:pt x="2135" y="1467"/>
                      <a:pt x="2044" y="870"/>
                      <a:pt x="1973" y="274"/>
                    </a:cubicBezTo>
                    <a:cubicBezTo>
                      <a:pt x="1316" y="183"/>
                      <a:pt x="668" y="6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4"/>
              <p:cNvSpPr/>
              <p:nvPr/>
            </p:nvSpPr>
            <p:spPr>
              <a:xfrm>
                <a:off x="2149269" y="4445086"/>
                <a:ext cx="426758" cy="84952"/>
              </a:xfrm>
              <a:custGeom>
                <a:rect b="b" l="l" r="r" t="t"/>
                <a:pathLst>
                  <a:path extrusionOk="0" h="1021" w="5129">
                    <a:moveTo>
                      <a:pt x="5098" y="1"/>
                    </a:moveTo>
                    <a:cubicBezTo>
                      <a:pt x="3531" y="103"/>
                      <a:pt x="1974" y="361"/>
                      <a:pt x="401" y="361"/>
                    </a:cubicBezTo>
                    <a:cubicBezTo>
                      <a:pt x="267" y="361"/>
                      <a:pt x="134" y="359"/>
                      <a:pt x="0" y="355"/>
                    </a:cubicBezTo>
                    <a:lnTo>
                      <a:pt x="0" y="355"/>
                    </a:lnTo>
                    <a:cubicBezTo>
                      <a:pt x="10" y="507"/>
                      <a:pt x="0" y="648"/>
                      <a:pt x="0" y="790"/>
                    </a:cubicBezTo>
                    <a:cubicBezTo>
                      <a:pt x="460" y="926"/>
                      <a:pt x="932" y="1020"/>
                      <a:pt x="1403" y="1020"/>
                    </a:cubicBezTo>
                    <a:cubicBezTo>
                      <a:pt x="1668" y="1020"/>
                      <a:pt x="1933" y="990"/>
                      <a:pt x="2195" y="921"/>
                    </a:cubicBezTo>
                    <a:cubicBezTo>
                      <a:pt x="2721" y="790"/>
                      <a:pt x="3186" y="608"/>
                      <a:pt x="3702" y="476"/>
                    </a:cubicBezTo>
                    <a:cubicBezTo>
                      <a:pt x="3702" y="567"/>
                      <a:pt x="3712" y="658"/>
                      <a:pt x="3712" y="749"/>
                    </a:cubicBezTo>
                    <a:cubicBezTo>
                      <a:pt x="4177" y="729"/>
                      <a:pt x="4653" y="699"/>
                      <a:pt x="5128" y="689"/>
                    </a:cubicBezTo>
                    <a:cubicBezTo>
                      <a:pt x="5118" y="456"/>
                      <a:pt x="5108" y="233"/>
                      <a:pt x="50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4"/>
              <p:cNvSpPr/>
              <p:nvPr/>
            </p:nvSpPr>
            <p:spPr>
              <a:xfrm>
                <a:off x="2149269" y="4382017"/>
                <a:ext cx="182635" cy="113824"/>
              </a:xfrm>
              <a:custGeom>
                <a:rect b="b" l="l" r="r" t="t"/>
                <a:pathLst>
                  <a:path extrusionOk="0" h="1368" w="2195">
                    <a:moveTo>
                      <a:pt x="890" y="0"/>
                    </a:moveTo>
                    <a:cubicBezTo>
                      <a:pt x="334" y="253"/>
                      <a:pt x="81" y="496"/>
                      <a:pt x="0" y="1113"/>
                    </a:cubicBezTo>
                    <a:cubicBezTo>
                      <a:pt x="392" y="1298"/>
                      <a:pt x="797" y="1368"/>
                      <a:pt x="1205" y="1368"/>
                    </a:cubicBezTo>
                    <a:cubicBezTo>
                      <a:pt x="1534" y="1368"/>
                      <a:pt x="1865" y="1322"/>
                      <a:pt x="2195" y="1254"/>
                    </a:cubicBezTo>
                    <a:cubicBezTo>
                      <a:pt x="1952" y="567"/>
                      <a:pt x="1659" y="111"/>
                      <a:pt x="8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4"/>
              <p:cNvSpPr/>
              <p:nvPr/>
            </p:nvSpPr>
            <p:spPr>
              <a:xfrm>
                <a:off x="2223321" y="4246392"/>
                <a:ext cx="350127" cy="240046"/>
              </a:xfrm>
              <a:custGeom>
                <a:rect b="b" l="l" r="r" t="t"/>
                <a:pathLst>
                  <a:path extrusionOk="0" h="2885" w="4208">
                    <a:moveTo>
                      <a:pt x="2126" y="1"/>
                    </a:moveTo>
                    <a:cubicBezTo>
                      <a:pt x="1978" y="1"/>
                      <a:pt x="1836" y="73"/>
                      <a:pt x="1760" y="245"/>
                    </a:cubicBezTo>
                    <a:cubicBezTo>
                      <a:pt x="1406" y="1013"/>
                      <a:pt x="1345" y="1195"/>
                      <a:pt x="445" y="1468"/>
                    </a:cubicBezTo>
                    <a:cubicBezTo>
                      <a:pt x="314" y="1499"/>
                      <a:pt x="142" y="1580"/>
                      <a:pt x="0" y="1630"/>
                    </a:cubicBezTo>
                    <a:cubicBezTo>
                      <a:pt x="769" y="1741"/>
                      <a:pt x="1072" y="2197"/>
                      <a:pt x="1305" y="2884"/>
                    </a:cubicBezTo>
                    <a:cubicBezTo>
                      <a:pt x="1710" y="2824"/>
                      <a:pt x="2064" y="2733"/>
                      <a:pt x="2468" y="2682"/>
                    </a:cubicBezTo>
                    <a:cubicBezTo>
                      <a:pt x="3055" y="2601"/>
                      <a:pt x="3641" y="2611"/>
                      <a:pt x="4208" y="2389"/>
                    </a:cubicBezTo>
                    <a:cubicBezTo>
                      <a:pt x="4198" y="1650"/>
                      <a:pt x="4026" y="1023"/>
                      <a:pt x="3864" y="315"/>
                    </a:cubicBezTo>
                    <a:cubicBezTo>
                      <a:pt x="3599" y="423"/>
                      <a:pt x="3294" y="560"/>
                      <a:pt x="2999" y="560"/>
                    </a:cubicBezTo>
                    <a:cubicBezTo>
                      <a:pt x="2877" y="560"/>
                      <a:pt x="2756" y="537"/>
                      <a:pt x="2640" y="477"/>
                    </a:cubicBezTo>
                    <a:cubicBezTo>
                      <a:pt x="2634" y="200"/>
                      <a:pt x="2372" y="1"/>
                      <a:pt x="21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4"/>
              <p:cNvSpPr/>
              <p:nvPr/>
            </p:nvSpPr>
            <p:spPr>
              <a:xfrm>
                <a:off x="2295710" y="4287745"/>
                <a:ext cx="152348" cy="129717"/>
              </a:xfrm>
              <a:custGeom>
                <a:rect b="b" l="l" r="r" t="t"/>
                <a:pathLst>
                  <a:path extrusionOk="0" fill="none" h="1559" w="1831">
                    <a:moveTo>
                      <a:pt x="1831" y="0"/>
                    </a:moveTo>
                    <a:cubicBezTo>
                      <a:pt x="1639" y="830"/>
                      <a:pt x="688" y="1265"/>
                      <a:pt x="0" y="155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4"/>
              <p:cNvSpPr/>
              <p:nvPr/>
            </p:nvSpPr>
            <p:spPr>
              <a:xfrm>
                <a:off x="2276323" y="4363462"/>
                <a:ext cx="63153" cy="29538"/>
              </a:xfrm>
              <a:custGeom>
                <a:rect b="b" l="l" r="r" t="t"/>
                <a:pathLst>
                  <a:path extrusionOk="0" fill="none" h="355" w="759">
                    <a:moveTo>
                      <a:pt x="0" y="1"/>
                    </a:moveTo>
                    <a:cubicBezTo>
                      <a:pt x="274" y="61"/>
                      <a:pt x="567" y="132"/>
                      <a:pt x="759" y="35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4"/>
              <p:cNvSpPr/>
              <p:nvPr/>
            </p:nvSpPr>
            <p:spPr>
              <a:xfrm>
                <a:off x="2324249" y="4339915"/>
                <a:ext cx="55664" cy="30370"/>
              </a:xfrm>
              <a:custGeom>
                <a:rect b="b" l="l" r="r" t="t"/>
                <a:pathLst>
                  <a:path extrusionOk="0" fill="none" h="365" w="669">
                    <a:moveTo>
                      <a:pt x="1" y="1"/>
                    </a:moveTo>
                    <a:cubicBezTo>
                      <a:pt x="244" y="81"/>
                      <a:pt x="507" y="162"/>
                      <a:pt x="668" y="36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4"/>
              <p:cNvSpPr/>
              <p:nvPr/>
            </p:nvSpPr>
            <p:spPr>
              <a:xfrm>
                <a:off x="2347047" y="4312124"/>
                <a:ext cx="65649" cy="31202"/>
              </a:xfrm>
              <a:custGeom>
                <a:rect b="b" l="l" r="r" t="t"/>
                <a:pathLst>
                  <a:path extrusionOk="0" fill="none" h="375" w="789">
                    <a:moveTo>
                      <a:pt x="0" y="1"/>
                    </a:moveTo>
                    <a:cubicBezTo>
                      <a:pt x="243" y="82"/>
                      <a:pt x="587" y="203"/>
                      <a:pt x="789" y="37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4"/>
              <p:cNvSpPr/>
              <p:nvPr/>
            </p:nvSpPr>
            <p:spPr>
              <a:xfrm>
                <a:off x="2361275" y="4285249"/>
                <a:ext cx="75883" cy="30370"/>
              </a:xfrm>
              <a:custGeom>
                <a:rect b="b" l="l" r="r" t="t"/>
                <a:pathLst>
                  <a:path extrusionOk="0" fill="none" h="365" w="912">
                    <a:moveTo>
                      <a:pt x="1" y="0"/>
                    </a:moveTo>
                    <a:cubicBezTo>
                      <a:pt x="315" y="61"/>
                      <a:pt x="658" y="162"/>
                      <a:pt x="911" y="36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4"/>
              <p:cNvSpPr/>
              <p:nvPr/>
            </p:nvSpPr>
            <p:spPr>
              <a:xfrm>
                <a:off x="2149269" y="4482944"/>
                <a:ext cx="182635" cy="29538"/>
              </a:xfrm>
              <a:custGeom>
                <a:rect b="b" l="l" r="r" t="t"/>
                <a:pathLst>
                  <a:path extrusionOk="0" fill="none" h="355" w="2195">
                    <a:moveTo>
                      <a:pt x="0" y="1"/>
                    </a:moveTo>
                    <a:cubicBezTo>
                      <a:pt x="789" y="143"/>
                      <a:pt x="1426" y="355"/>
                      <a:pt x="2195" y="4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4"/>
              <p:cNvSpPr/>
              <p:nvPr/>
            </p:nvSpPr>
            <p:spPr>
              <a:xfrm>
                <a:off x="2039022" y="2438847"/>
                <a:ext cx="547905" cy="1870365"/>
              </a:xfrm>
              <a:custGeom>
                <a:rect b="b" l="l" r="r" t="t"/>
                <a:pathLst>
                  <a:path extrusionOk="0" h="22479" w="6585">
                    <a:moveTo>
                      <a:pt x="0" y="0"/>
                    </a:moveTo>
                    <a:lnTo>
                      <a:pt x="1730" y="11622"/>
                    </a:lnTo>
                    <a:cubicBezTo>
                      <a:pt x="1730" y="11622"/>
                      <a:pt x="2802" y="21463"/>
                      <a:pt x="3085" y="22424"/>
                    </a:cubicBezTo>
                    <a:cubicBezTo>
                      <a:pt x="3406" y="22457"/>
                      <a:pt x="3767" y="22479"/>
                      <a:pt x="4164" y="22479"/>
                    </a:cubicBezTo>
                    <a:cubicBezTo>
                      <a:pt x="4481" y="22479"/>
                      <a:pt x="4820" y="22465"/>
                      <a:pt x="5179" y="22434"/>
                    </a:cubicBezTo>
                    <a:cubicBezTo>
                      <a:pt x="5836" y="22373"/>
                      <a:pt x="6109" y="22262"/>
                      <a:pt x="6585" y="22151"/>
                    </a:cubicBezTo>
                    <a:lnTo>
                      <a:pt x="5421" y="11308"/>
                    </a:lnTo>
                    <a:lnTo>
                      <a:pt x="4794" y="1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4"/>
              <p:cNvSpPr/>
              <p:nvPr/>
            </p:nvSpPr>
            <p:spPr>
              <a:xfrm>
                <a:off x="1668677" y="2438847"/>
                <a:ext cx="576611" cy="1874609"/>
              </a:xfrm>
              <a:custGeom>
                <a:rect b="b" l="l" r="r" t="t"/>
                <a:pathLst>
                  <a:path extrusionOk="0" h="22530" w="6930">
                    <a:moveTo>
                      <a:pt x="1801" y="0"/>
                    </a:moveTo>
                    <a:lnTo>
                      <a:pt x="577" y="11622"/>
                    </a:lnTo>
                    <a:cubicBezTo>
                      <a:pt x="577" y="11622"/>
                      <a:pt x="173" y="16355"/>
                      <a:pt x="1" y="22424"/>
                    </a:cubicBezTo>
                    <a:cubicBezTo>
                      <a:pt x="430" y="22484"/>
                      <a:pt x="947" y="22529"/>
                      <a:pt x="1533" y="22529"/>
                    </a:cubicBezTo>
                    <a:cubicBezTo>
                      <a:pt x="1637" y="22529"/>
                      <a:pt x="1743" y="22528"/>
                      <a:pt x="1852" y="22525"/>
                    </a:cubicBezTo>
                    <a:cubicBezTo>
                      <a:pt x="2610" y="22495"/>
                      <a:pt x="2974" y="22393"/>
                      <a:pt x="3500" y="22282"/>
                    </a:cubicBezTo>
                    <a:lnTo>
                      <a:pt x="4360" y="12077"/>
                    </a:lnTo>
                    <a:lnTo>
                      <a:pt x="6929" y="476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4"/>
              <p:cNvSpPr/>
              <p:nvPr/>
            </p:nvSpPr>
            <p:spPr>
              <a:xfrm>
                <a:off x="1757041" y="1431651"/>
                <a:ext cx="813079" cy="1218537"/>
              </a:xfrm>
              <a:custGeom>
                <a:rect b="b" l="l" r="r" t="t"/>
                <a:pathLst>
                  <a:path extrusionOk="0" h="14645" w="9772">
                    <a:moveTo>
                      <a:pt x="5102" y="1"/>
                    </a:moveTo>
                    <a:cubicBezTo>
                      <a:pt x="3614" y="1"/>
                      <a:pt x="2057" y="215"/>
                      <a:pt x="689" y="686"/>
                    </a:cubicBezTo>
                    <a:cubicBezTo>
                      <a:pt x="1" y="1890"/>
                      <a:pt x="770" y="8646"/>
                      <a:pt x="770" y="8646"/>
                    </a:cubicBezTo>
                    <a:lnTo>
                      <a:pt x="304" y="14381"/>
                    </a:lnTo>
                    <a:lnTo>
                      <a:pt x="2469" y="14533"/>
                    </a:lnTo>
                    <a:lnTo>
                      <a:pt x="3298" y="12783"/>
                    </a:lnTo>
                    <a:lnTo>
                      <a:pt x="4603" y="14644"/>
                    </a:lnTo>
                    <a:cubicBezTo>
                      <a:pt x="4603" y="14644"/>
                      <a:pt x="5048" y="14644"/>
                      <a:pt x="8446" y="14381"/>
                    </a:cubicBezTo>
                    <a:cubicBezTo>
                      <a:pt x="8446" y="13420"/>
                      <a:pt x="8153" y="10770"/>
                      <a:pt x="7728" y="8525"/>
                    </a:cubicBezTo>
                    <a:cubicBezTo>
                      <a:pt x="7728" y="7352"/>
                      <a:pt x="8649" y="5956"/>
                      <a:pt x="9245" y="3943"/>
                    </a:cubicBezTo>
                    <a:cubicBezTo>
                      <a:pt x="9771" y="2143"/>
                      <a:pt x="8416" y="251"/>
                      <a:pt x="6545" y="69"/>
                    </a:cubicBezTo>
                    <a:cubicBezTo>
                      <a:pt x="6078" y="24"/>
                      <a:pt x="5594" y="1"/>
                      <a:pt x="5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4"/>
              <p:cNvSpPr/>
              <p:nvPr/>
            </p:nvSpPr>
            <p:spPr>
              <a:xfrm>
                <a:off x="2240129" y="1774871"/>
                <a:ext cx="139784" cy="43849"/>
              </a:xfrm>
              <a:custGeom>
                <a:rect b="b" l="l" r="r" t="t"/>
                <a:pathLst>
                  <a:path extrusionOk="0" h="527" w="1680">
                    <a:moveTo>
                      <a:pt x="1" y="0"/>
                    </a:moveTo>
                    <a:lnTo>
                      <a:pt x="1" y="526"/>
                    </a:lnTo>
                    <a:lnTo>
                      <a:pt x="1679" y="526"/>
                    </a:lnTo>
                    <a:lnTo>
                      <a:pt x="1679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4"/>
              <p:cNvSpPr/>
              <p:nvPr/>
            </p:nvSpPr>
            <p:spPr>
              <a:xfrm>
                <a:off x="2282231" y="1690668"/>
                <a:ext cx="82539" cy="84287"/>
              </a:xfrm>
              <a:custGeom>
                <a:rect b="b" l="l" r="r" t="t"/>
                <a:pathLst>
                  <a:path extrusionOk="0" h="1013" w="992">
                    <a:moveTo>
                      <a:pt x="698" y="1"/>
                    </a:moveTo>
                    <a:lnTo>
                      <a:pt x="0" y="1012"/>
                    </a:lnTo>
                    <a:lnTo>
                      <a:pt x="991" y="1012"/>
                    </a:lnTo>
                    <a:lnTo>
                      <a:pt x="6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4"/>
              <p:cNvSpPr/>
              <p:nvPr/>
            </p:nvSpPr>
            <p:spPr>
              <a:xfrm>
                <a:off x="1937179" y="1427157"/>
                <a:ext cx="371178" cy="644007"/>
              </a:xfrm>
              <a:custGeom>
                <a:rect b="b" l="l" r="r" t="t"/>
                <a:pathLst>
                  <a:path extrusionOk="0" h="7740" w="4461">
                    <a:moveTo>
                      <a:pt x="2888" y="1"/>
                    </a:moveTo>
                    <a:cubicBezTo>
                      <a:pt x="2390" y="1"/>
                      <a:pt x="1830" y="43"/>
                      <a:pt x="1295" y="174"/>
                    </a:cubicBezTo>
                    <a:cubicBezTo>
                      <a:pt x="1295" y="174"/>
                      <a:pt x="0" y="4017"/>
                      <a:pt x="1133" y="7739"/>
                    </a:cubicBezTo>
                    <a:cubicBezTo>
                      <a:pt x="1983" y="4705"/>
                      <a:pt x="4461" y="133"/>
                      <a:pt x="4461" y="133"/>
                    </a:cubicBezTo>
                    <a:cubicBezTo>
                      <a:pt x="4461" y="133"/>
                      <a:pt x="3773" y="1"/>
                      <a:pt x="2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4"/>
              <p:cNvSpPr/>
              <p:nvPr/>
            </p:nvSpPr>
            <p:spPr>
              <a:xfrm>
                <a:off x="2075217" y="1276640"/>
                <a:ext cx="187710" cy="242459"/>
              </a:xfrm>
              <a:custGeom>
                <a:rect b="b" l="l" r="r" t="t"/>
                <a:pathLst>
                  <a:path extrusionOk="0" h="2914" w="2256">
                    <a:moveTo>
                      <a:pt x="0" y="1"/>
                    </a:moveTo>
                    <a:lnTo>
                      <a:pt x="0" y="2468"/>
                    </a:lnTo>
                    <a:lnTo>
                      <a:pt x="465" y="2913"/>
                    </a:lnTo>
                    <a:lnTo>
                      <a:pt x="2256" y="1902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4"/>
              <p:cNvSpPr/>
              <p:nvPr/>
            </p:nvSpPr>
            <p:spPr>
              <a:xfrm>
                <a:off x="2001996" y="886075"/>
                <a:ext cx="415526" cy="506053"/>
              </a:xfrm>
              <a:custGeom>
                <a:rect b="b" l="l" r="r" t="t"/>
                <a:pathLst>
                  <a:path extrusionOk="0" h="6082" w="4994">
                    <a:moveTo>
                      <a:pt x="2625" y="1"/>
                    </a:moveTo>
                    <a:cubicBezTo>
                      <a:pt x="2458" y="1"/>
                      <a:pt x="2278" y="14"/>
                      <a:pt x="2084" y="42"/>
                    </a:cubicBezTo>
                    <a:cubicBezTo>
                      <a:pt x="830" y="224"/>
                      <a:pt x="0" y="1681"/>
                      <a:pt x="223" y="3299"/>
                    </a:cubicBezTo>
                    <a:cubicBezTo>
                      <a:pt x="455" y="4917"/>
                      <a:pt x="1659" y="6030"/>
                      <a:pt x="2923" y="6080"/>
                    </a:cubicBezTo>
                    <a:cubicBezTo>
                      <a:pt x="2946" y="6081"/>
                      <a:pt x="2968" y="6081"/>
                      <a:pt x="2991" y="6081"/>
                    </a:cubicBezTo>
                    <a:cubicBezTo>
                      <a:pt x="4613" y="6081"/>
                      <a:pt x="4994" y="4278"/>
                      <a:pt x="4774" y="2682"/>
                    </a:cubicBezTo>
                    <a:cubicBezTo>
                      <a:pt x="4564" y="1217"/>
                      <a:pt x="4212" y="1"/>
                      <a:pt x="2625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4"/>
              <p:cNvSpPr/>
              <p:nvPr/>
            </p:nvSpPr>
            <p:spPr>
              <a:xfrm>
                <a:off x="2206431" y="1138603"/>
                <a:ext cx="28706" cy="40521"/>
              </a:xfrm>
              <a:custGeom>
                <a:rect b="b" l="l" r="r" t="t"/>
                <a:pathLst>
                  <a:path extrusionOk="0" h="487" w="345">
                    <a:moveTo>
                      <a:pt x="154" y="0"/>
                    </a:moveTo>
                    <a:cubicBezTo>
                      <a:pt x="150" y="0"/>
                      <a:pt x="146" y="0"/>
                      <a:pt x="143" y="1"/>
                    </a:cubicBezTo>
                    <a:cubicBezTo>
                      <a:pt x="52" y="11"/>
                      <a:pt x="1" y="132"/>
                      <a:pt x="21" y="264"/>
                    </a:cubicBezTo>
                    <a:cubicBezTo>
                      <a:pt x="40" y="389"/>
                      <a:pt x="115" y="487"/>
                      <a:pt x="192" y="487"/>
                    </a:cubicBezTo>
                    <a:cubicBezTo>
                      <a:pt x="196" y="487"/>
                      <a:pt x="199" y="487"/>
                      <a:pt x="203" y="486"/>
                    </a:cubicBezTo>
                    <a:cubicBezTo>
                      <a:pt x="294" y="476"/>
                      <a:pt x="345" y="355"/>
                      <a:pt x="325" y="223"/>
                    </a:cubicBezTo>
                    <a:cubicBezTo>
                      <a:pt x="305" y="98"/>
                      <a:pt x="231" y="0"/>
                      <a:pt x="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4"/>
              <p:cNvSpPr/>
              <p:nvPr/>
            </p:nvSpPr>
            <p:spPr>
              <a:xfrm>
                <a:off x="2337728" y="1120048"/>
                <a:ext cx="28706" cy="40604"/>
              </a:xfrm>
              <a:custGeom>
                <a:rect b="b" l="l" r="r" t="t"/>
                <a:pathLst>
                  <a:path extrusionOk="0" h="488" w="345">
                    <a:moveTo>
                      <a:pt x="154" y="1"/>
                    </a:moveTo>
                    <a:cubicBezTo>
                      <a:pt x="150" y="1"/>
                      <a:pt x="146" y="1"/>
                      <a:pt x="142" y="1"/>
                    </a:cubicBezTo>
                    <a:cubicBezTo>
                      <a:pt x="51" y="11"/>
                      <a:pt x="1" y="133"/>
                      <a:pt x="21" y="264"/>
                    </a:cubicBezTo>
                    <a:cubicBezTo>
                      <a:pt x="40" y="390"/>
                      <a:pt x="115" y="487"/>
                      <a:pt x="201" y="487"/>
                    </a:cubicBezTo>
                    <a:cubicBezTo>
                      <a:pt x="205" y="487"/>
                      <a:pt x="209" y="487"/>
                      <a:pt x="213" y="487"/>
                    </a:cubicBezTo>
                    <a:cubicBezTo>
                      <a:pt x="294" y="467"/>
                      <a:pt x="345" y="355"/>
                      <a:pt x="324" y="224"/>
                    </a:cubicBezTo>
                    <a:cubicBezTo>
                      <a:pt x="305" y="98"/>
                      <a:pt x="23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4"/>
              <p:cNvSpPr/>
              <p:nvPr/>
            </p:nvSpPr>
            <p:spPr>
              <a:xfrm>
                <a:off x="2269583" y="1236285"/>
                <a:ext cx="61488" cy="18555"/>
              </a:xfrm>
              <a:custGeom>
                <a:rect b="b" l="l" r="r" t="t"/>
                <a:pathLst>
                  <a:path extrusionOk="0" fill="none" h="223" w="739">
                    <a:moveTo>
                      <a:pt x="739" y="71"/>
                    </a:moveTo>
                    <a:cubicBezTo>
                      <a:pt x="587" y="223"/>
                      <a:pt x="183" y="172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4"/>
              <p:cNvSpPr/>
              <p:nvPr/>
            </p:nvSpPr>
            <p:spPr>
              <a:xfrm>
                <a:off x="2309106" y="1142014"/>
                <a:ext cx="54000" cy="69892"/>
              </a:xfrm>
              <a:custGeom>
                <a:rect b="b" l="l" r="r" t="t"/>
                <a:pathLst>
                  <a:path extrusionOk="0" fill="none" h="840" w="649">
                    <a:moveTo>
                      <a:pt x="173" y="840"/>
                    </a:moveTo>
                    <a:cubicBezTo>
                      <a:pt x="648" y="496"/>
                      <a:pt x="365" y="0"/>
                      <a:pt x="1" y="42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4"/>
              <p:cNvSpPr/>
              <p:nvPr/>
            </p:nvSpPr>
            <p:spPr>
              <a:xfrm>
                <a:off x="2183716" y="1106652"/>
                <a:ext cx="61572" cy="15227"/>
              </a:xfrm>
              <a:custGeom>
                <a:rect b="b" l="l" r="r" t="t"/>
                <a:pathLst>
                  <a:path extrusionOk="0" fill="none" h="183" w="740">
                    <a:moveTo>
                      <a:pt x="739" y="183"/>
                    </a:moveTo>
                    <a:cubicBezTo>
                      <a:pt x="426" y="0"/>
                      <a:pt x="62" y="21"/>
                      <a:pt x="1" y="172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4"/>
              <p:cNvSpPr/>
              <p:nvPr/>
            </p:nvSpPr>
            <p:spPr>
              <a:xfrm>
                <a:off x="2327660" y="1074701"/>
                <a:ext cx="45513" cy="26126"/>
              </a:xfrm>
              <a:custGeom>
                <a:rect b="b" l="l" r="r" t="t"/>
                <a:pathLst>
                  <a:path extrusionOk="0" fill="none" h="314" w="547">
                    <a:moveTo>
                      <a:pt x="547" y="162"/>
                    </a:moveTo>
                    <a:cubicBezTo>
                      <a:pt x="314" y="0"/>
                      <a:pt x="31" y="142"/>
                      <a:pt x="0" y="31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4"/>
              <p:cNvSpPr/>
              <p:nvPr/>
            </p:nvSpPr>
            <p:spPr>
              <a:xfrm>
                <a:off x="1993592" y="1143428"/>
                <a:ext cx="119566" cy="145359"/>
              </a:xfrm>
              <a:custGeom>
                <a:rect b="b" l="l" r="r" t="t"/>
                <a:pathLst>
                  <a:path extrusionOk="0" h="1747" w="1437">
                    <a:moveTo>
                      <a:pt x="463" y="1"/>
                    </a:moveTo>
                    <a:cubicBezTo>
                      <a:pt x="410" y="1"/>
                      <a:pt x="360" y="11"/>
                      <a:pt x="314" y="34"/>
                    </a:cubicBezTo>
                    <a:cubicBezTo>
                      <a:pt x="40" y="165"/>
                      <a:pt x="0" y="651"/>
                      <a:pt x="223" y="1116"/>
                    </a:cubicBezTo>
                    <a:cubicBezTo>
                      <a:pt x="406" y="1500"/>
                      <a:pt x="714" y="1747"/>
                      <a:pt x="970" y="1747"/>
                    </a:cubicBezTo>
                    <a:cubicBezTo>
                      <a:pt x="1024" y="1747"/>
                      <a:pt x="1075" y="1736"/>
                      <a:pt x="1123" y="1713"/>
                    </a:cubicBezTo>
                    <a:cubicBezTo>
                      <a:pt x="1396" y="1581"/>
                      <a:pt x="1436" y="1096"/>
                      <a:pt x="1214" y="641"/>
                    </a:cubicBezTo>
                    <a:cubicBezTo>
                      <a:pt x="1029" y="255"/>
                      <a:pt x="719" y="1"/>
                      <a:pt x="463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4"/>
              <p:cNvSpPr/>
              <p:nvPr/>
            </p:nvSpPr>
            <p:spPr>
              <a:xfrm>
                <a:off x="2125639" y="1334717"/>
                <a:ext cx="156675" cy="73304"/>
              </a:xfrm>
              <a:custGeom>
                <a:rect b="b" l="l" r="r" t="t"/>
                <a:pathLst>
                  <a:path extrusionOk="0" fill="none" h="881" w="1883">
                    <a:moveTo>
                      <a:pt x="1882" y="668"/>
                    </a:moveTo>
                    <a:cubicBezTo>
                      <a:pt x="1882" y="668"/>
                      <a:pt x="942" y="880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4"/>
              <p:cNvSpPr/>
              <p:nvPr/>
            </p:nvSpPr>
            <p:spPr>
              <a:xfrm>
                <a:off x="1868119" y="1451703"/>
                <a:ext cx="483171" cy="646420"/>
              </a:xfrm>
              <a:custGeom>
                <a:rect b="b" l="l" r="r" t="t"/>
                <a:pathLst>
                  <a:path extrusionOk="0" fill="none" h="7769" w="5807">
                    <a:moveTo>
                      <a:pt x="5807" y="0"/>
                    </a:moveTo>
                    <a:lnTo>
                      <a:pt x="5685" y="911"/>
                    </a:lnTo>
                    <a:lnTo>
                      <a:pt x="4815" y="1295"/>
                    </a:lnTo>
                    <a:lnTo>
                      <a:pt x="5685" y="1305"/>
                    </a:lnTo>
                    <a:lnTo>
                      <a:pt x="1963" y="7768"/>
                    </a:lnTo>
                    <a:cubicBezTo>
                      <a:pt x="1963" y="7768"/>
                      <a:pt x="1" y="4360"/>
                      <a:pt x="709" y="1376"/>
                    </a:cubicBezTo>
                    <a:lnTo>
                      <a:pt x="1316" y="1497"/>
                    </a:lnTo>
                    <a:lnTo>
                      <a:pt x="921" y="870"/>
                    </a:lnTo>
                    <a:lnTo>
                      <a:pt x="1508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4"/>
              <p:cNvSpPr/>
              <p:nvPr/>
            </p:nvSpPr>
            <p:spPr>
              <a:xfrm>
                <a:off x="2025543" y="1433148"/>
                <a:ext cx="237384" cy="109498"/>
              </a:xfrm>
              <a:custGeom>
                <a:rect b="b" l="l" r="r" t="t"/>
                <a:pathLst>
                  <a:path extrusionOk="0" h="1316" w="2853">
                    <a:moveTo>
                      <a:pt x="597" y="21"/>
                    </a:moveTo>
                    <a:lnTo>
                      <a:pt x="0" y="1245"/>
                    </a:lnTo>
                    <a:lnTo>
                      <a:pt x="0" y="1245"/>
                    </a:lnTo>
                    <a:lnTo>
                      <a:pt x="1103" y="881"/>
                    </a:lnTo>
                    <a:lnTo>
                      <a:pt x="597" y="21"/>
                    </a:lnTo>
                    <a:close/>
                    <a:moveTo>
                      <a:pt x="2853" y="1"/>
                    </a:moveTo>
                    <a:lnTo>
                      <a:pt x="1103" y="881"/>
                    </a:lnTo>
                    <a:lnTo>
                      <a:pt x="2640" y="1316"/>
                    </a:lnTo>
                    <a:lnTo>
                      <a:pt x="28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2031451" y="2098039"/>
                <a:ext cx="83" cy="397304"/>
              </a:xfrm>
              <a:custGeom>
                <a:rect b="b" l="l" r="r" t="t"/>
                <a:pathLst>
                  <a:path extrusionOk="0" fill="none" h="4775" w="1">
                    <a:moveTo>
                      <a:pt x="0" y="0"/>
                    </a:moveTo>
                    <a:lnTo>
                      <a:pt x="0" y="477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2088613" y="1500461"/>
                <a:ext cx="50589" cy="44764"/>
              </a:xfrm>
              <a:custGeom>
                <a:rect b="b" l="l" r="r" t="t"/>
                <a:pathLst>
                  <a:path extrusionOk="0" h="538" w="608">
                    <a:moveTo>
                      <a:pt x="1" y="1"/>
                    </a:moveTo>
                    <a:lnTo>
                      <a:pt x="1" y="537"/>
                    </a:lnTo>
                    <a:lnTo>
                      <a:pt x="608" y="537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2044847" y="1474418"/>
                <a:ext cx="43849" cy="96851"/>
              </a:xfrm>
              <a:custGeom>
                <a:rect b="b" l="l" r="r" t="t"/>
                <a:pathLst>
                  <a:path extrusionOk="0" h="1164" w="527">
                    <a:moveTo>
                      <a:pt x="1" y="0"/>
                    </a:moveTo>
                    <a:lnTo>
                      <a:pt x="1" y="1164"/>
                    </a:lnTo>
                    <a:lnTo>
                      <a:pt x="527" y="850"/>
                    </a:lnTo>
                    <a:lnTo>
                      <a:pt x="527" y="3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2138286" y="1474418"/>
                <a:ext cx="43849" cy="96851"/>
              </a:xfrm>
              <a:custGeom>
                <a:rect b="b" l="l" r="r" t="t"/>
                <a:pathLst>
                  <a:path extrusionOk="0" h="1164" w="527">
                    <a:moveTo>
                      <a:pt x="527" y="0"/>
                    </a:moveTo>
                    <a:lnTo>
                      <a:pt x="1" y="314"/>
                    </a:lnTo>
                    <a:lnTo>
                      <a:pt x="1" y="850"/>
                    </a:lnTo>
                    <a:lnTo>
                      <a:pt x="527" y="1164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1804218" y="1754652"/>
                <a:ext cx="5076" cy="259267"/>
              </a:xfrm>
              <a:custGeom>
                <a:rect b="b" l="l" r="r" t="t"/>
                <a:pathLst>
                  <a:path extrusionOk="0" fill="none" h="3116" w="61">
                    <a:moveTo>
                      <a:pt x="0" y="0"/>
                    </a:moveTo>
                    <a:lnTo>
                      <a:pt x="61" y="3116"/>
                    </a:lnTo>
                  </a:path>
                </a:pathLst>
              </a:custGeom>
              <a:noFill/>
              <a:ln cap="flat" cmpd="sng" w="2275">
                <a:solidFill>
                  <a:srgbClr val="38383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1798310" y="2495260"/>
                <a:ext cx="653991" cy="154928"/>
              </a:xfrm>
              <a:custGeom>
                <a:rect b="b" l="l" r="r" t="t"/>
                <a:pathLst>
                  <a:path extrusionOk="0" fill="none" h="1862" w="7860">
                    <a:moveTo>
                      <a:pt x="0" y="1568"/>
                    </a:moveTo>
                    <a:lnTo>
                      <a:pt x="1973" y="1750"/>
                    </a:lnTo>
                    <a:lnTo>
                      <a:pt x="2802" y="0"/>
                    </a:lnTo>
                    <a:lnTo>
                      <a:pt x="4107" y="1861"/>
                    </a:lnTo>
                    <a:lnTo>
                      <a:pt x="7859" y="165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4"/>
              <p:cNvSpPr/>
              <p:nvPr/>
            </p:nvSpPr>
            <p:spPr>
              <a:xfrm>
                <a:off x="2084452" y="2798209"/>
                <a:ext cx="48009" cy="298789"/>
              </a:xfrm>
              <a:custGeom>
                <a:rect b="b" l="l" r="r" t="t"/>
                <a:pathLst>
                  <a:path extrusionOk="0" fill="none" h="3591" w="577">
                    <a:moveTo>
                      <a:pt x="577" y="359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4"/>
              <p:cNvSpPr/>
              <p:nvPr/>
            </p:nvSpPr>
            <p:spPr>
              <a:xfrm>
                <a:off x="2223321" y="2403485"/>
                <a:ext cx="187710" cy="83"/>
              </a:xfrm>
              <a:custGeom>
                <a:rect b="b" l="l" r="r" t="t"/>
                <a:pathLst>
                  <a:path extrusionOk="0" fill="none" h="1" w="2256">
                    <a:moveTo>
                      <a:pt x="0" y="1"/>
                    </a:moveTo>
                    <a:lnTo>
                      <a:pt x="2256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4"/>
              <p:cNvSpPr/>
              <p:nvPr/>
            </p:nvSpPr>
            <p:spPr>
              <a:xfrm>
                <a:off x="1835337" y="2416132"/>
                <a:ext cx="127969" cy="83"/>
              </a:xfrm>
              <a:custGeom>
                <a:rect b="b" l="l" r="r" t="t"/>
                <a:pathLst>
                  <a:path extrusionOk="0" fill="none" h="1" w="1538">
                    <a:moveTo>
                      <a:pt x="1" y="0"/>
                    </a:moveTo>
                    <a:lnTo>
                      <a:pt x="1538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4"/>
              <p:cNvSpPr/>
              <p:nvPr/>
            </p:nvSpPr>
            <p:spPr>
              <a:xfrm>
                <a:off x="2054998" y="2109771"/>
                <a:ext cx="27042" cy="49757"/>
              </a:xfrm>
              <a:custGeom>
                <a:rect b="b" l="l" r="r" t="t"/>
                <a:pathLst>
                  <a:path extrusionOk="0" h="598" w="325">
                    <a:moveTo>
                      <a:pt x="162" y="1"/>
                    </a:moveTo>
                    <a:cubicBezTo>
                      <a:pt x="71" y="1"/>
                      <a:pt x="0" y="132"/>
                      <a:pt x="0" y="294"/>
                    </a:cubicBezTo>
                    <a:cubicBezTo>
                      <a:pt x="0" y="466"/>
                      <a:pt x="71" y="597"/>
                      <a:pt x="162" y="597"/>
                    </a:cubicBezTo>
                    <a:cubicBezTo>
                      <a:pt x="253" y="597"/>
                      <a:pt x="324" y="466"/>
                      <a:pt x="324" y="294"/>
                    </a:cubicBezTo>
                    <a:cubicBezTo>
                      <a:pt x="324" y="132"/>
                      <a:pt x="25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4"/>
              <p:cNvSpPr/>
              <p:nvPr/>
            </p:nvSpPr>
            <p:spPr>
              <a:xfrm>
                <a:off x="2054998" y="2243565"/>
                <a:ext cx="27042" cy="49757"/>
              </a:xfrm>
              <a:custGeom>
                <a:rect b="b" l="l" r="r" t="t"/>
                <a:pathLst>
                  <a:path extrusionOk="0" h="598" w="325">
                    <a:moveTo>
                      <a:pt x="162" y="1"/>
                    </a:moveTo>
                    <a:cubicBezTo>
                      <a:pt x="71" y="1"/>
                      <a:pt x="0" y="132"/>
                      <a:pt x="0" y="304"/>
                    </a:cubicBezTo>
                    <a:cubicBezTo>
                      <a:pt x="0" y="466"/>
                      <a:pt x="71" y="598"/>
                      <a:pt x="162" y="598"/>
                    </a:cubicBezTo>
                    <a:cubicBezTo>
                      <a:pt x="253" y="598"/>
                      <a:pt x="324" y="466"/>
                      <a:pt x="324" y="304"/>
                    </a:cubicBezTo>
                    <a:cubicBezTo>
                      <a:pt x="324" y="132"/>
                      <a:pt x="25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4"/>
              <p:cNvSpPr/>
              <p:nvPr/>
            </p:nvSpPr>
            <p:spPr>
              <a:xfrm>
                <a:off x="2054998" y="2377442"/>
                <a:ext cx="27042" cy="50505"/>
              </a:xfrm>
              <a:custGeom>
                <a:rect b="b" l="l" r="r" t="t"/>
                <a:pathLst>
                  <a:path extrusionOk="0" h="607" w="325">
                    <a:moveTo>
                      <a:pt x="162" y="0"/>
                    </a:moveTo>
                    <a:cubicBezTo>
                      <a:pt x="71" y="0"/>
                      <a:pt x="0" y="142"/>
                      <a:pt x="0" y="303"/>
                    </a:cubicBezTo>
                    <a:cubicBezTo>
                      <a:pt x="0" y="465"/>
                      <a:pt x="71" y="607"/>
                      <a:pt x="162" y="607"/>
                    </a:cubicBezTo>
                    <a:cubicBezTo>
                      <a:pt x="253" y="607"/>
                      <a:pt x="324" y="465"/>
                      <a:pt x="324" y="303"/>
                    </a:cubicBezTo>
                    <a:cubicBezTo>
                      <a:pt x="324" y="142"/>
                      <a:pt x="253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4"/>
              <p:cNvSpPr/>
              <p:nvPr/>
            </p:nvSpPr>
            <p:spPr>
              <a:xfrm>
                <a:off x="1573574" y="1520680"/>
                <a:ext cx="229063" cy="217248"/>
              </a:xfrm>
              <a:custGeom>
                <a:rect b="b" l="l" r="r" t="t"/>
                <a:pathLst>
                  <a:path extrusionOk="0" h="2611" w="2753">
                    <a:moveTo>
                      <a:pt x="1700" y="1"/>
                    </a:moveTo>
                    <a:lnTo>
                      <a:pt x="1" y="678"/>
                    </a:lnTo>
                    <a:lnTo>
                      <a:pt x="1427" y="2610"/>
                    </a:lnTo>
                    <a:lnTo>
                      <a:pt x="2752" y="1720"/>
                    </a:lnTo>
                    <a:lnTo>
                      <a:pt x="1700" y="1"/>
                    </a:ln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4"/>
              <p:cNvSpPr/>
              <p:nvPr/>
            </p:nvSpPr>
            <p:spPr>
              <a:xfrm>
                <a:off x="1452427" y="1330307"/>
                <a:ext cx="360943" cy="262013"/>
              </a:xfrm>
              <a:custGeom>
                <a:rect b="b" l="l" r="r" t="t"/>
                <a:pathLst>
                  <a:path extrusionOk="0" h="3149" w="4338">
                    <a:moveTo>
                      <a:pt x="1631" y="1"/>
                    </a:moveTo>
                    <a:cubicBezTo>
                      <a:pt x="1600" y="1"/>
                      <a:pt x="1572" y="8"/>
                      <a:pt x="1548" y="23"/>
                    </a:cubicBezTo>
                    <a:cubicBezTo>
                      <a:pt x="1366" y="134"/>
                      <a:pt x="1406" y="337"/>
                      <a:pt x="1599" y="579"/>
                    </a:cubicBezTo>
                    <a:cubicBezTo>
                      <a:pt x="1599" y="579"/>
                      <a:pt x="1562" y="571"/>
                      <a:pt x="1510" y="571"/>
                    </a:cubicBezTo>
                    <a:cubicBezTo>
                      <a:pt x="1377" y="571"/>
                      <a:pt x="1148" y="624"/>
                      <a:pt x="1184" y="994"/>
                    </a:cubicBezTo>
                    <a:cubicBezTo>
                      <a:pt x="1184" y="994"/>
                      <a:pt x="668" y="1014"/>
                      <a:pt x="840" y="1459"/>
                    </a:cubicBezTo>
                    <a:cubicBezTo>
                      <a:pt x="840" y="1459"/>
                      <a:pt x="1" y="1560"/>
                      <a:pt x="921" y="2501"/>
                    </a:cubicBezTo>
                    <a:cubicBezTo>
                      <a:pt x="1063" y="2643"/>
                      <a:pt x="1649" y="3148"/>
                      <a:pt x="1649" y="3148"/>
                    </a:cubicBezTo>
                    <a:cubicBezTo>
                      <a:pt x="4337" y="2657"/>
                      <a:pt x="3445" y="755"/>
                      <a:pt x="2782" y="755"/>
                    </a:cubicBezTo>
                    <a:cubicBezTo>
                      <a:pt x="2694" y="755"/>
                      <a:pt x="2610" y="788"/>
                      <a:pt x="2539" y="863"/>
                    </a:cubicBezTo>
                    <a:cubicBezTo>
                      <a:pt x="2377" y="492"/>
                      <a:pt x="1891" y="1"/>
                      <a:pt x="1631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4"/>
              <p:cNvSpPr/>
              <p:nvPr/>
            </p:nvSpPr>
            <p:spPr>
              <a:xfrm>
                <a:off x="1585389" y="1378483"/>
                <a:ext cx="28706" cy="29538"/>
              </a:xfrm>
              <a:custGeom>
                <a:rect b="b" l="l" r="r" t="t"/>
                <a:pathLst>
                  <a:path extrusionOk="0" fill="none" h="355" w="345">
                    <a:moveTo>
                      <a:pt x="1" y="0"/>
                    </a:moveTo>
                    <a:lnTo>
                      <a:pt x="344" y="35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4"/>
              <p:cNvSpPr/>
              <p:nvPr/>
            </p:nvSpPr>
            <p:spPr>
              <a:xfrm>
                <a:off x="1606440" y="1336381"/>
                <a:ext cx="85036" cy="105254"/>
              </a:xfrm>
              <a:custGeom>
                <a:rect b="b" l="l" r="r" t="t"/>
                <a:pathLst>
                  <a:path extrusionOk="0" fill="none" h="1265" w="1022">
                    <a:moveTo>
                      <a:pt x="0" y="1"/>
                    </a:moveTo>
                    <a:cubicBezTo>
                      <a:pt x="0" y="1"/>
                      <a:pt x="375" y="304"/>
                      <a:pt x="698" y="779"/>
                    </a:cubicBezTo>
                    <a:lnTo>
                      <a:pt x="1022" y="1265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4"/>
              <p:cNvSpPr/>
              <p:nvPr/>
            </p:nvSpPr>
            <p:spPr>
              <a:xfrm>
                <a:off x="1550859" y="1413013"/>
                <a:ext cx="22798" cy="32034"/>
              </a:xfrm>
              <a:custGeom>
                <a:rect b="b" l="l" r="r" t="t"/>
                <a:pathLst>
                  <a:path extrusionOk="0" fill="none" h="385" w="274">
                    <a:moveTo>
                      <a:pt x="1" y="0"/>
                    </a:moveTo>
                    <a:lnTo>
                      <a:pt x="274" y="38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4"/>
              <p:cNvSpPr/>
              <p:nvPr/>
            </p:nvSpPr>
            <p:spPr>
              <a:xfrm>
                <a:off x="1518076" y="1451703"/>
                <a:ext cx="21966" cy="32866"/>
              </a:xfrm>
              <a:custGeom>
                <a:rect b="b" l="l" r="r" t="t"/>
                <a:pathLst>
                  <a:path extrusionOk="0" fill="none" h="395" w="264">
                    <a:moveTo>
                      <a:pt x="0" y="0"/>
                    </a:moveTo>
                    <a:lnTo>
                      <a:pt x="263" y="395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4"/>
              <p:cNvSpPr/>
              <p:nvPr/>
            </p:nvSpPr>
            <p:spPr>
              <a:xfrm>
                <a:off x="1599700" y="1546806"/>
                <a:ext cx="190290" cy="149020"/>
              </a:xfrm>
              <a:custGeom>
                <a:rect b="b" l="l" r="r" t="t"/>
                <a:pathLst>
                  <a:path extrusionOk="0" h="1791" w="2287">
                    <a:moveTo>
                      <a:pt x="1679" y="0"/>
                    </a:moveTo>
                    <a:lnTo>
                      <a:pt x="1" y="961"/>
                    </a:lnTo>
                    <a:lnTo>
                      <a:pt x="486" y="1790"/>
                    </a:lnTo>
                    <a:lnTo>
                      <a:pt x="2286" y="961"/>
                    </a:lnTo>
                    <a:lnTo>
                      <a:pt x="16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4"/>
              <p:cNvSpPr/>
              <p:nvPr/>
            </p:nvSpPr>
            <p:spPr>
              <a:xfrm>
                <a:off x="1578649" y="1556042"/>
                <a:ext cx="955277" cy="600324"/>
              </a:xfrm>
              <a:custGeom>
                <a:rect b="b" l="l" r="r" t="t"/>
                <a:pathLst>
                  <a:path extrusionOk="0" h="7215" w="11481">
                    <a:moveTo>
                      <a:pt x="2307" y="0"/>
                    </a:moveTo>
                    <a:lnTo>
                      <a:pt x="1" y="1568"/>
                    </a:lnTo>
                    <a:cubicBezTo>
                      <a:pt x="1" y="1568"/>
                      <a:pt x="264" y="2135"/>
                      <a:pt x="688" y="2913"/>
                    </a:cubicBezTo>
                    <a:cubicBezTo>
                      <a:pt x="1584" y="4545"/>
                      <a:pt x="3282" y="7214"/>
                      <a:pt x="4444" y="7214"/>
                    </a:cubicBezTo>
                    <a:cubicBezTo>
                      <a:pt x="4463" y="7214"/>
                      <a:pt x="4483" y="7213"/>
                      <a:pt x="4502" y="7212"/>
                    </a:cubicBezTo>
                    <a:cubicBezTo>
                      <a:pt x="6211" y="7070"/>
                      <a:pt x="8942" y="4592"/>
                      <a:pt x="10398" y="3278"/>
                    </a:cubicBezTo>
                    <a:cubicBezTo>
                      <a:pt x="11480" y="2317"/>
                      <a:pt x="11450" y="971"/>
                      <a:pt x="10671" y="385"/>
                    </a:cubicBezTo>
                    <a:cubicBezTo>
                      <a:pt x="10438" y="211"/>
                      <a:pt x="10140" y="124"/>
                      <a:pt x="9828" y="124"/>
                    </a:cubicBezTo>
                    <a:cubicBezTo>
                      <a:pt x="9451" y="124"/>
                      <a:pt x="9052" y="251"/>
                      <a:pt x="8719" y="506"/>
                    </a:cubicBezTo>
                    <a:cubicBezTo>
                      <a:pt x="7374" y="1518"/>
                      <a:pt x="4876" y="3793"/>
                      <a:pt x="4876" y="3793"/>
                    </a:cubicBezTo>
                    <a:lnTo>
                      <a:pt x="23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4"/>
              <p:cNvSpPr/>
              <p:nvPr/>
            </p:nvSpPr>
            <p:spPr>
              <a:xfrm>
                <a:off x="1770520" y="1556042"/>
                <a:ext cx="594250" cy="315680"/>
              </a:xfrm>
              <a:custGeom>
                <a:rect b="b" l="l" r="r" t="t"/>
                <a:pathLst>
                  <a:path extrusionOk="0" fill="none" h="3794" w="7142">
                    <a:moveTo>
                      <a:pt x="7141" y="142"/>
                    </a:moveTo>
                    <a:cubicBezTo>
                      <a:pt x="5645" y="880"/>
                      <a:pt x="2570" y="3793"/>
                      <a:pt x="2570" y="3793"/>
                    </a:cubicBezTo>
                    <a:lnTo>
                      <a:pt x="1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4"/>
              <p:cNvSpPr/>
              <p:nvPr/>
            </p:nvSpPr>
            <p:spPr>
              <a:xfrm>
                <a:off x="1578649" y="1660381"/>
                <a:ext cx="808836" cy="503307"/>
              </a:xfrm>
              <a:custGeom>
                <a:rect b="b" l="l" r="r" t="t"/>
                <a:pathLst>
                  <a:path extrusionOk="0" fill="none" h="6049" w="9721">
                    <a:moveTo>
                      <a:pt x="9721" y="2630"/>
                    </a:moveTo>
                    <a:cubicBezTo>
                      <a:pt x="8193" y="3986"/>
                      <a:pt x="5978" y="5837"/>
                      <a:pt x="4502" y="5958"/>
                    </a:cubicBezTo>
                    <a:cubicBezTo>
                      <a:pt x="3338" y="6049"/>
                      <a:pt x="901" y="2094"/>
                      <a:pt x="1" y="425"/>
                    </a:cubicBezTo>
                    <a:lnTo>
                      <a:pt x="466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4"/>
              <p:cNvSpPr/>
              <p:nvPr/>
            </p:nvSpPr>
            <p:spPr>
              <a:xfrm>
                <a:off x="1767192" y="1539235"/>
                <a:ext cx="32034" cy="49673"/>
              </a:xfrm>
              <a:custGeom>
                <a:rect b="b" l="l" r="r" t="t"/>
                <a:pathLst>
                  <a:path extrusionOk="0" fill="none" h="597" w="385">
                    <a:moveTo>
                      <a:pt x="0" y="0"/>
                    </a:moveTo>
                    <a:lnTo>
                      <a:pt x="385" y="71"/>
                    </a:lnTo>
                    <a:lnTo>
                      <a:pt x="314" y="597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4"/>
              <p:cNvSpPr/>
              <p:nvPr/>
            </p:nvSpPr>
            <p:spPr>
              <a:xfrm>
                <a:off x="1955651" y="863111"/>
                <a:ext cx="432832" cy="326912"/>
              </a:xfrm>
              <a:custGeom>
                <a:rect b="b" l="l" r="r" t="t"/>
                <a:pathLst>
                  <a:path extrusionOk="0" h="3929" w="5202">
                    <a:moveTo>
                      <a:pt x="3052" y="0"/>
                    </a:moveTo>
                    <a:cubicBezTo>
                      <a:pt x="2347" y="0"/>
                      <a:pt x="1554" y="204"/>
                      <a:pt x="840" y="682"/>
                    </a:cubicBezTo>
                    <a:cubicBezTo>
                      <a:pt x="1" y="1238"/>
                      <a:pt x="264" y="2553"/>
                      <a:pt x="567" y="2735"/>
                    </a:cubicBezTo>
                    <a:cubicBezTo>
                      <a:pt x="770" y="3190"/>
                      <a:pt x="770" y="3403"/>
                      <a:pt x="770" y="3403"/>
                    </a:cubicBezTo>
                    <a:cubicBezTo>
                      <a:pt x="823" y="3369"/>
                      <a:pt x="895" y="3348"/>
                      <a:pt x="976" y="3348"/>
                    </a:cubicBezTo>
                    <a:cubicBezTo>
                      <a:pt x="1186" y="3348"/>
                      <a:pt x="1453" y="3491"/>
                      <a:pt x="1599" y="3929"/>
                    </a:cubicBezTo>
                    <a:lnTo>
                      <a:pt x="1983" y="3888"/>
                    </a:lnTo>
                    <a:cubicBezTo>
                      <a:pt x="1983" y="3888"/>
                      <a:pt x="1741" y="3403"/>
                      <a:pt x="1902" y="3160"/>
                    </a:cubicBezTo>
                    <a:cubicBezTo>
                      <a:pt x="2064" y="2927"/>
                      <a:pt x="2479" y="2462"/>
                      <a:pt x="2135" y="2149"/>
                    </a:cubicBezTo>
                    <a:cubicBezTo>
                      <a:pt x="1915" y="1954"/>
                      <a:pt x="2344" y="1763"/>
                      <a:pt x="2884" y="1763"/>
                    </a:cubicBezTo>
                    <a:cubicBezTo>
                      <a:pt x="3213" y="1763"/>
                      <a:pt x="3584" y="1834"/>
                      <a:pt x="3875" y="2017"/>
                    </a:cubicBezTo>
                    <a:cubicBezTo>
                      <a:pt x="4025" y="2112"/>
                      <a:pt x="4147" y="2151"/>
                      <a:pt x="4248" y="2151"/>
                    </a:cubicBezTo>
                    <a:cubicBezTo>
                      <a:pt x="4687" y="2151"/>
                      <a:pt x="4744" y="1431"/>
                      <a:pt x="5048" y="1431"/>
                    </a:cubicBezTo>
                    <a:cubicBezTo>
                      <a:pt x="5201" y="595"/>
                      <a:pt x="4256" y="0"/>
                      <a:pt x="30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4"/>
              <p:cNvSpPr/>
              <p:nvPr/>
            </p:nvSpPr>
            <p:spPr>
              <a:xfrm>
                <a:off x="2139118" y="919857"/>
                <a:ext cx="160835" cy="97683"/>
              </a:xfrm>
              <a:custGeom>
                <a:rect b="b" l="l" r="r" t="t"/>
                <a:pathLst>
                  <a:path extrusionOk="0" fill="none" h="1174" w="1933">
                    <a:moveTo>
                      <a:pt x="1" y="0"/>
                    </a:moveTo>
                    <a:cubicBezTo>
                      <a:pt x="1" y="0"/>
                      <a:pt x="1488" y="30"/>
                      <a:pt x="1933" y="117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4"/>
              <p:cNvSpPr/>
              <p:nvPr/>
            </p:nvSpPr>
            <p:spPr>
              <a:xfrm>
                <a:off x="2214002" y="895394"/>
                <a:ext cx="109498" cy="103590"/>
              </a:xfrm>
              <a:custGeom>
                <a:rect b="b" l="l" r="r" t="t"/>
                <a:pathLst>
                  <a:path extrusionOk="0" fill="none" h="1245" w="1316">
                    <a:moveTo>
                      <a:pt x="1" y="1"/>
                    </a:moveTo>
                    <a:cubicBezTo>
                      <a:pt x="1" y="1"/>
                      <a:pt x="1215" y="284"/>
                      <a:pt x="1316" y="124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4"/>
              <p:cNvSpPr/>
              <p:nvPr/>
            </p:nvSpPr>
            <p:spPr>
              <a:xfrm>
                <a:off x="2081041" y="946732"/>
                <a:ext cx="164247" cy="52253"/>
              </a:xfrm>
              <a:custGeom>
                <a:rect b="b" l="l" r="r" t="t"/>
                <a:pathLst>
                  <a:path extrusionOk="0" fill="none" h="628" w="1974">
                    <a:moveTo>
                      <a:pt x="1" y="1"/>
                    </a:moveTo>
                    <a:cubicBezTo>
                      <a:pt x="1" y="1"/>
                      <a:pt x="1336" y="132"/>
                      <a:pt x="1973" y="628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4"/>
              <p:cNvSpPr/>
              <p:nvPr/>
            </p:nvSpPr>
            <p:spPr>
              <a:xfrm>
                <a:off x="2024711" y="975354"/>
                <a:ext cx="113658" cy="17806"/>
              </a:xfrm>
              <a:custGeom>
                <a:rect b="b" l="l" r="r" t="t"/>
                <a:pathLst>
                  <a:path extrusionOk="0" fill="none" h="214" w="1366">
                    <a:moveTo>
                      <a:pt x="0" y="152"/>
                    </a:moveTo>
                    <a:cubicBezTo>
                      <a:pt x="0" y="152"/>
                      <a:pt x="779" y="1"/>
                      <a:pt x="1366" y="21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4"/>
              <p:cNvSpPr/>
              <p:nvPr/>
            </p:nvSpPr>
            <p:spPr>
              <a:xfrm>
                <a:off x="2013728" y="1010716"/>
                <a:ext cx="91026" cy="16059"/>
              </a:xfrm>
              <a:custGeom>
                <a:rect b="b" l="l" r="r" t="t"/>
                <a:pathLst>
                  <a:path extrusionOk="0" fill="none" h="193" w="1094">
                    <a:moveTo>
                      <a:pt x="1" y="193"/>
                    </a:moveTo>
                    <a:cubicBezTo>
                      <a:pt x="1" y="193"/>
                      <a:pt x="749" y="0"/>
                      <a:pt x="1093" y="19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4"/>
              <p:cNvSpPr/>
              <p:nvPr/>
            </p:nvSpPr>
            <p:spPr>
              <a:xfrm>
                <a:off x="2024711" y="1057810"/>
                <a:ext cx="63985" cy="15227"/>
              </a:xfrm>
              <a:custGeom>
                <a:rect b="b" l="l" r="r" t="t"/>
                <a:pathLst>
                  <a:path extrusionOk="0" fill="none" h="183" w="769">
                    <a:moveTo>
                      <a:pt x="0" y="1"/>
                    </a:moveTo>
                    <a:cubicBezTo>
                      <a:pt x="0" y="1"/>
                      <a:pt x="385" y="183"/>
                      <a:pt x="769" y="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4"/>
              <p:cNvSpPr/>
              <p:nvPr/>
            </p:nvSpPr>
            <p:spPr>
              <a:xfrm>
                <a:off x="2035611" y="1079693"/>
                <a:ext cx="78379" cy="24545"/>
              </a:xfrm>
              <a:custGeom>
                <a:rect b="b" l="l" r="r" t="t"/>
                <a:pathLst>
                  <a:path extrusionOk="0" fill="none" h="295" w="942">
                    <a:moveTo>
                      <a:pt x="1" y="142"/>
                    </a:moveTo>
                    <a:cubicBezTo>
                      <a:pt x="1" y="142"/>
                      <a:pt x="689" y="294"/>
                      <a:pt x="941" y="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4"/>
              <p:cNvSpPr/>
              <p:nvPr/>
            </p:nvSpPr>
            <p:spPr>
              <a:xfrm>
                <a:off x="2053334" y="1108316"/>
                <a:ext cx="51421" cy="15227"/>
              </a:xfrm>
              <a:custGeom>
                <a:rect b="b" l="l" r="r" t="t"/>
                <a:pathLst>
                  <a:path extrusionOk="0" fill="none" h="183" w="618">
                    <a:moveTo>
                      <a:pt x="0" y="102"/>
                    </a:moveTo>
                    <a:cubicBezTo>
                      <a:pt x="0" y="102"/>
                      <a:pt x="435" y="183"/>
                      <a:pt x="617" y="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4"/>
              <p:cNvSpPr/>
              <p:nvPr/>
            </p:nvSpPr>
            <p:spPr>
              <a:xfrm>
                <a:off x="2282231" y="892898"/>
                <a:ext cx="69892" cy="69892"/>
              </a:xfrm>
              <a:custGeom>
                <a:rect b="b" l="l" r="r" t="t"/>
                <a:pathLst>
                  <a:path extrusionOk="0" fill="none" h="840" w="840">
                    <a:moveTo>
                      <a:pt x="0" y="0"/>
                    </a:moveTo>
                    <a:cubicBezTo>
                      <a:pt x="0" y="0"/>
                      <a:pt x="728" y="253"/>
                      <a:pt x="840" y="84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4"/>
              <p:cNvSpPr/>
              <p:nvPr/>
            </p:nvSpPr>
            <p:spPr>
              <a:xfrm>
                <a:off x="1704871" y="1402030"/>
                <a:ext cx="46428" cy="86783"/>
              </a:xfrm>
              <a:custGeom>
                <a:rect b="b" l="l" r="r" t="t"/>
                <a:pathLst>
                  <a:path extrusionOk="0" fill="none" h="1043" w="558">
                    <a:moveTo>
                      <a:pt x="1" y="1"/>
                    </a:moveTo>
                    <a:cubicBezTo>
                      <a:pt x="1" y="1"/>
                      <a:pt x="557" y="395"/>
                      <a:pt x="415" y="104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4"/>
              <p:cNvSpPr/>
              <p:nvPr/>
            </p:nvSpPr>
            <p:spPr>
              <a:xfrm>
                <a:off x="2195531" y="1163897"/>
                <a:ext cx="56496" cy="23214"/>
              </a:xfrm>
              <a:custGeom>
                <a:rect b="b" l="l" r="r" t="t"/>
                <a:pathLst>
                  <a:path extrusionOk="0" h="279" w="679">
                    <a:moveTo>
                      <a:pt x="0" y="0"/>
                    </a:moveTo>
                    <a:cubicBezTo>
                      <a:pt x="145" y="209"/>
                      <a:pt x="269" y="279"/>
                      <a:pt x="369" y="279"/>
                    </a:cubicBezTo>
                    <a:cubicBezTo>
                      <a:pt x="570" y="279"/>
                      <a:pt x="678" y="0"/>
                      <a:pt x="678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4"/>
              <p:cNvSpPr/>
              <p:nvPr/>
            </p:nvSpPr>
            <p:spPr>
              <a:xfrm>
                <a:off x="2330989" y="1140350"/>
                <a:ext cx="49341" cy="24961"/>
              </a:xfrm>
              <a:custGeom>
                <a:rect b="b" l="l" r="r" t="t"/>
                <a:pathLst>
                  <a:path extrusionOk="0" h="300" w="593">
                    <a:moveTo>
                      <a:pt x="587" y="0"/>
                    </a:moveTo>
                    <a:lnTo>
                      <a:pt x="1" y="152"/>
                    </a:lnTo>
                    <a:cubicBezTo>
                      <a:pt x="160" y="260"/>
                      <a:pt x="276" y="299"/>
                      <a:pt x="360" y="299"/>
                    </a:cubicBezTo>
                    <a:cubicBezTo>
                      <a:pt x="593" y="299"/>
                      <a:pt x="587" y="0"/>
                      <a:pt x="587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4"/>
              <p:cNvSpPr/>
              <p:nvPr/>
            </p:nvSpPr>
            <p:spPr>
              <a:xfrm>
                <a:off x="1627490" y="1658717"/>
                <a:ext cx="92607" cy="147356"/>
              </a:xfrm>
              <a:custGeom>
                <a:rect b="b" l="l" r="r" t="t"/>
                <a:pathLst>
                  <a:path extrusionOk="0" fill="none" h="1771" w="1113">
                    <a:moveTo>
                      <a:pt x="0" y="0"/>
                    </a:moveTo>
                    <a:lnTo>
                      <a:pt x="1113" y="177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4"/>
              <p:cNvSpPr/>
              <p:nvPr/>
            </p:nvSpPr>
            <p:spPr>
              <a:xfrm>
                <a:off x="1717518" y="1747164"/>
                <a:ext cx="27042" cy="31868"/>
              </a:xfrm>
              <a:custGeom>
                <a:rect b="b" l="l" r="r" t="t"/>
                <a:pathLst>
                  <a:path extrusionOk="0" h="383" w="325">
                    <a:moveTo>
                      <a:pt x="95" y="1"/>
                    </a:moveTo>
                    <a:cubicBezTo>
                      <a:pt x="82" y="1"/>
                      <a:pt x="71" y="4"/>
                      <a:pt x="61" y="10"/>
                    </a:cubicBezTo>
                    <a:cubicBezTo>
                      <a:pt x="1" y="40"/>
                      <a:pt x="11" y="141"/>
                      <a:pt x="71" y="252"/>
                    </a:cubicBezTo>
                    <a:cubicBezTo>
                      <a:pt x="112" y="334"/>
                      <a:pt x="186" y="382"/>
                      <a:pt x="239" y="382"/>
                    </a:cubicBezTo>
                    <a:cubicBezTo>
                      <a:pt x="252" y="382"/>
                      <a:pt x="264" y="380"/>
                      <a:pt x="274" y="374"/>
                    </a:cubicBezTo>
                    <a:cubicBezTo>
                      <a:pt x="324" y="343"/>
                      <a:pt x="324" y="232"/>
                      <a:pt x="263" y="131"/>
                    </a:cubicBezTo>
                    <a:cubicBezTo>
                      <a:pt x="215" y="49"/>
                      <a:pt x="146" y="1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4"/>
              <p:cNvSpPr/>
              <p:nvPr/>
            </p:nvSpPr>
            <p:spPr>
              <a:xfrm>
                <a:off x="1689728" y="1697574"/>
                <a:ext cx="27042" cy="32533"/>
              </a:xfrm>
              <a:custGeom>
                <a:rect b="b" l="l" r="r" t="t"/>
                <a:pathLst>
                  <a:path extrusionOk="0" h="391" w="325">
                    <a:moveTo>
                      <a:pt x="91" y="1"/>
                    </a:moveTo>
                    <a:cubicBezTo>
                      <a:pt x="80" y="1"/>
                      <a:pt x="70" y="3"/>
                      <a:pt x="61" y="9"/>
                    </a:cubicBezTo>
                    <a:cubicBezTo>
                      <a:pt x="1" y="39"/>
                      <a:pt x="11" y="150"/>
                      <a:pt x="61" y="252"/>
                    </a:cubicBezTo>
                    <a:cubicBezTo>
                      <a:pt x="111" y="335"/>
                      <a:pt x="182" y="391"/>
                      <a:pt x="239" y="391"/>
                    </a:cubicBezTo>
                    <a:cubicBezTo>
                      <a:pt x="252" y="391"/>
                      <a:pt x="263" y="388"/>
                      <a:pt x="274" y="383"/>
                    </a:cubicBezTo>
                    <a:cubicBezTo>
                      <a:pt x="324" y="353"/>
                      <a:pt x="324" y="241"/>
                      <a:pt x="264" y="140"/>
                    </a:cubicBezTo>
                    <a:cubicBezTo>
                      <a:pt x="214" y="57"/>
                      <a:pt x="143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5"/>
          <p:cNvSpPr txBox="1"/>
          <p:nvPr>
            <p:ph type="title"/>
          </p:nvPr>
        </p:nvSpPr>
        <p:spPr>
          <a:xfrm>
            <a:off x="4189275" y="1151850"/>
            <a:ext cx="423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N64 MEMORY PAK</a:t>
            </a:r>
            <a:endParaRPr/>
          </a:p>
        </p:txBody>
      </p:sp>
      <p:sp>
        <p:nvSpPr>
          <p:cNvPr id="1139" name="Google Shape;1139;p45"/>
          <p:cNvSpPr txBox="1"/>
          <p:nvPr>
            <p:ph idx="1" type="subTitle"/>
          </p:nvPr>
        </p:nvSpPr>
        <p:spPr>
          <a:xfrm>
            <a:off x="4189275" y="1876950"/>
            <a:ext cx="38952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Game saves can be passed through a controller pak plugged into the controller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When loading save data, the game checks through a library function call to see if the controller pak will be used for </a:t>
            </a:r>
            <a:r>
              <a:rPr lang="en"/>
              <a:t>saving game progress</a:t>
            </a:r>
            <a:endParaRPr/>
          </a:p>
        </p:txBody>
      </p:sp>
      <p:pic>
        <p:nvPicPr>
          <p:cNvPr id="1140" name="Google Shape;11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5" y="1197400"/>
            <a:ext cx="2748674" cy="27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725" y="2804763"/>
            <a:ext cx="2863344" cy="21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6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SAVE DATA IS STORED?</a:t>
            </a:r>
            <a:endParaRPr/>
          </a:p>
        </p:txBody>
      </p:sp>
      <p:pic>
        <p:nvPicPr>
          <p:cNvPr id="1147" name="Google Shape;11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00" y="1120550"/>
            <a:ext cx="3386400" cy="3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6"/>
          <p:cNvPicPr preferRelativeResize="0"/>
          <p:nvPr/>
        </p:nvPicPr>
        <p:blipFill rotWithShape="1">
          <a:blip r:embed="rId5">
            <a:alphaModFix/>
          </a:blip>
          <a:srcRect b="0" l="19609" r="14808" t="0"/>
          <a:stretch/>
        </p:blipFill>
        <p:spPr>
          <a:xfrm>
            <a:off x="6302950" y="599025"/>
            <a:ext cx="1939115" cy="21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idx="1" type="subTitle"/>
          </p:nvPr>
        </p:nvSpPr>
        <p:spPr>
          <a:xfrm>
            <a:off x="3423520" y="1448975"/>
            <a:ext cx="42396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GoldenEye 007 is a first-person shooter released in 1997 for the Nintendo 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 an inexperienced team over the span of two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 became the third best-selling </a:t>
            </a:r>
            <a:r>
              <a:rPr lang="en"/>
              <a:t>game for the N64 behind Super Mario and Mario Kart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3755970" y="876275"/>
            <a:ext cx="423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TARGET</a:t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-486275" y="3494055"/>
            <a:ext cx="2353200" cy="23532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9"/>
          <p:cNvGrpSpPr/>
          <p:nvPr/>
        </p:nvGrpSpPr>
        <p:grpSpPr>
          <a:xfrm>
            <a:off x="394429" y="876287"/>
            <a:ext cx="3029100" cy="3775075"/>
            <a:chOff x="394429" y="876287"/>
            <a:chExt cx="3029100" cy="3775075"/>
          </a:xfrm>
        </p:grpSpPr>
        <p:sp>
          <p:nvSpPr>
            <p:cNvPr id="348" name="Google Shape;348;p29"/>
            <p:cNvSpPr/>
            <p:nvPr/>
          </p:nvSpPr>
          <p:spPr>
            <a:xfrm>
              <a:off x="394429" y="4353162"/>
              <a:ext cx="30291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9"/>
            <p:cNvGrpSpPr/>
            <p:nvPr/>
          </p:nvGrpSpPr>
          <p:grpSpPr>
            <a:xfrm>
              <a:off x="1265768" y="876287"/>
              <a:ext cx="1410894" cy="3656799"/>
              <a:chOff x="1215800" y="876287"/>
              <a:chExt cx="1410894" cy="3656799"/>
            </a:xfrm>
          </p:grpSpPr>
          <p:sp>
            <p:nvSpPr>
              <p:cNvPr id="350" name="Google Shape;350;p29"/>
              <p:cNvSpPr/>
              <p:nvPr/>
            </p:nvSpPr>
            <p:spPr>
              <a:xfrm>
                <a:off x="2036176" y="1054467"/>
                <a:ext cx="133036" cy="210014"/>
              </a:xfrm>
              <a:custGeom>
                <a:rect b="b" l="l" r="r" t="t"/>
                <a:pathLst>
                  <a:path extrusionOk="0" h="2540" w="1609">
                    <a:moveTo>
                      <a:pt x="799" y="0"/>
                    </a:moveTo>
                    <a:cubicBezTo>
                      <a:pt x="354" y="0"/>
                      <a:pt x="0" y="567"/>
                      <a:pt x="0" y="1265"/>
                    </a:cubicBezTo>
                    <a:cubicBezTo>
                      <a:pt x="0" y="1973"/>
                      <a:pt x="354" y="2539"/>
                      <a:pt x="799" y="2539"/>
                    </a:cubicBezTo>
                    <a:cubicBezTo>
                      <a:pt x="1244" y="2539"/>
                      <a:pt x="1608" y="1973"/>
                      <a:pt x="1608" y="1265"/>
                    </a:cubicBezTo>
                    <a:cubicBezTo>
                      <a:pt x="1608" y="567"/>
                      <a:pt x="1244" y="0"/>
                      <a:pt x="799" y="0"/>
                    </a:cubicBezTo>
                    <a:close/>
                  </a:path>
                </a:pathLst>
              </a:custGeom>
              <a:solidFill>
                <a:srgbClr val="612B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9"/>
              <p:cNvSpPr/>
              <p:nvPr/>
            </p:nvSpPr>
            <p:spPr>
              <a:xfrm>
                <a:off x="1538593" y="4152829"/>
                <a:ext cx="178181" cy="184051"/>
              </a:xfrm>
              <a:custGeom>
                <a:rect b="b" l="l" r="r" t="t"/>
                <a:pathLst>
                  <a:path extrusionOk="0" h="2226" w="2155">
                    <a:moveTo>
                      <a:pt x="0" y="1"/>
                    </a:moveTo>
                    <a:cubicBezTo>
                      <a:pt x="31" y="749"/>
                      <a:pt x="132" y="1488"/>
                      <a:pt x="192" y="2226"/>
                    </a:cubicBezTo>
                    <a:cubicBezTo>
                      <a:pt x="830" y="2034"/>
                      <a:pt x="1497" y="2044"/>
                      <a:pt x="2155" y="2024"/>
                    </a:cubicBezTo>
                    <a:cubicBezTo>
                      <a:pt x="2084" y="1437"/>
                      <a:pt x="1993" y="850"/>
                      <a:pt x="1922" y="264"/>
                    </a:cubicBezTo>
                    <a:cubicBezTo>
                      <a:pt x="1285" y="173"/>
                      <a:pt x="648" y="5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1326181" y="4433867"/>
                <a:ext cx="415728" cy="82269"/>
              </a:xfrm>
              <a:custGeom>
                <a:rect b="b" l="l" r="r" t="t"/>
                <a:pathLst>
                  <a:path extrusionOk="0" h="995" w="5028">
                    <a:moveTo>
                      <a:pt x="5007" y="0"/>
                    </a:moveTo>
                    <a:cubicBezTo>
                      <a:pt x="3451" y="104"/>
                      <a:pt x="1905" y="348"/>
                      <a:pt x="351" y="348"/>
                    </a:cubicBezTo>
                    <a:cubicBezTo>
                      <a:pt x="237" y="348"/>
                      <a:pt x="124" y="347"/>
                      <a:pt x="10" y="344"/>
                    </a:cubicBezTo>
                    <a:cubicBezTo>
                      <a:pt x="10" y="486"/>
                      <a:pt x="0" y="627"/>
                      <a:pt x="0" y="769"/>
                    </a:cubicBezTo>
                    <a:cubicBezTo>
                      <a:pt x="453" y="905"/>
                      <a:pt x="913" y="995"/>
                      <a:pt x="1374" y="995"/>
                    </a:cubicBezTo>
                    <a:cubicBezTo>
                      <a:pt x="1635" y="995"/>
                      <a:pt x="1895" y="966"/>
                      <a:pt x="2155" y="900"/>
                    </a:cubicBezTo>
                    <a:cubicBezTo>
                      <a:pt x="2670" y="769"/>
                      <a:pt x="3126" y="587"/>
                      <a:pt x="3641" y="466"/>
                    </a:cubicBezTo>
                    <a:lnTo>
                      <a:pt x="3641" y="466"/>
                    </a:lnTo>
                    <a:cubicBezTo>
                      <a:pt x="3631" y="557"/>
                      <a:pt x="3641" y="637"/>
                      <a:pt x="3641" y="728"/>
                    </a:cubicBezTo>
                    <a:cubicBezTo>
                      <a:pt x="4107" y="708"/>
                      <a:pt x="4562" y="688"/>
                      <a:pt x="5027" y="668"/>
                    </a:cubicBezTo>
                    <a:cubicBezTo>
                      <a:pt x="5017" y="445"/>
                      <a:pt x="5007" y="223"/>
                      <a:pt x="50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>
                <a:off x="1327008" y="4371937"/>
                <a:ext cx="178181" cy="111125"/>
              </a:xfrm>
              <a:custGeom>
                <a:rect b="b" l="l" r="r" t="t"/>
                <a:pathLst>
                  <a:path extrusionOk="0" h="1344" w="2155">
                    <a:moveTo>
                      <a:pt x="870" y="1"/>
                    </a:moveTo>
                    <a:cubicBezTo>
                      <a:pt x="324" y="254"/>
                      <a:pt x="71" y="486"/>
                      <a:pt x="0" y="1093"/>
                    </a:cubicBezTo>
                    <a:cubicBezTo>
                      <a:pt x="378" y="1277"/>
                      <a:pt x="768" y="1344"/>
                      <a:pt x="1165" y="1344"/>
                    </a:cubicBezTo>
                    <a:cubicBezTo>
                      <a:pt x="1491" y="1344"/>
                      <a:pt x="1822" y="1299"/>
                      <a:pt x="2155" y="1235"/>
                    </a:cubicBezTo>
                    <a:cubicBezTo>
                      <a:pt x="1912" y="557"/>
                      <a:pt x="1619" y="102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9"/>
              <p:cNvSpPr/>
              <p:nvPr/>
            </p:nvSpPr>
            <p:spPr>
              <a:xfrm>
                <a:off x="1398942" y="4240142"/>
                <a:ext cx="341231" cy="233909"/>
              </a:xfrm>
              <a:custGeom>
                <a:rect b="b" l="l" r="r" t="t"/>
                <a:pathLst>
                  <a:path extrusionOk="0" h="2829" w="4127">
                    <a:moveTo>
                      <a:pt x="2081" y="0"/>
                    </a:moveTo>
                    <a:cubicBezTo>
                      <a:pt x="1936" y="0"/>
                      <a:pt x="1796" y="72"/>
                      <a:pt x="1720" y="239"/>
                    </a:cubicBezTo>
                    <a:cubicBezTo>
                      <a:pt x="1376" y="988"/>
                      <a:pt x="1315" y="1170"/>
                      <a:pt x="435" y="1433"/>
                    </a:cubicBezTo>
                    <a:cubicBezTo>
                      <a:pt x="304" y="1473"/>
                      <a:pt x="132" y="1544"/>
                      <a:pt x="0" y="1595"/>
                    </a:cubicBezTo>
                    <a:cubicBezTo>
                      <a:pt x="749" y="1706"/>
                      <a:pt x="1042" y="2151"/>
                      <a:pt x="1275" y="2829"/>
                    </a:cubicBezTo>
                    <a:cubicBezTo>
                      <a:pt x="1669" y="2768"/>
                      <a:pt x="2013" y="2677"/>
                      <a:pt x="2418" y="2626"/>
                    </a:cubicBezTo>
                    <a:cubicBezTo>
                      <a:pt x="2984" y="2546"/>
                      <a:pt x="3571" y="2566"/>
                      <a:pt x="4127" y="2343"/>
                    </a:cubicBezTo>
                    <a:cubicBezTo>
                      <a:pt x="4117" y="1615"/>
                      <a:pt x="3935" y="998"/>
                      <a:pt x="3783" y="310"/>
                    </a:cubicBezTo>
                    <a:cubicBezTo>
                      <a:pt x="3525" y="418"/>
                      <a:pt x="3221" y="551"/>
                      <a:pt x="2933" y="551"/>
                    </a:cubicBezTo>
                    <a:cubicBezTo>
                      <a:pt x="2815" y="551"/>
                      <a:pt x="2699" y="528"/>
                      <a:pt x="2589" y="472"/>
                    </a:cubicBezTo>
                    <a:cubicBezTo>
                      <a:pt x="2577" y="195"/>
                      <a:pt x="2321" y="0"/>
                      <a:pt x="20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9"/>
              <p:cNvSpPr/>
              <p:nvPr/>
            </p:nvSpPr>
            <p:spPr>
              <a:xfrm>
                <a:off x="1468313" y="4279994"/>
                <a:ext cx="148994" cy="126339"/>
              </a:xfrm>
              <a:custGeom>
                <a:rect b="b" l="l" r="r" t="t"/>
                <a:pathLst>
                  <a:path extrusionOk="0" fill="none" h="1528" w="1802">
                    <a:moveTo>
                      <a:pt x="1801" y="0"/>
                    </a:moveTo>
                    <a:cubicBezTo>
                      <a:pt x="1619" y="819"/>
                      <a:pt x="678" y="1244"/>
                      <a:pt x="1" y="152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>
                <a:off x="1449957" y="4353582"/>
                <a:ext cx="61929" cy="29352"/>
              </a:xfrm>
              <a:custGeom>
                <a:rect b="b" l="l" r="r" t="t"/>
                <a:pathLst>
                  <a:path extrusionOk="0" fill="none" h="355" w="749">
                    <a:moveTo>
                      <a:pt x="0" y="0"/>
                    </a:moveTo>
                    <a:cubicBezTo>
                      <a:pt x="273" y="71"/>
                      <a:pt x="556" y="132"/>
                      <a:pt x="749" y="35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>
                <a:off x="1497582" y="4331836"/>
                <a:ext cx="53578" cy="29352"/>
              </a:xfrm>
              <a:custGeom>
                <a:rect b="b" l="l" r="r" t="t"/>
                <a:pathLst>
                  <a:path extrusionOk="0" fill="none" h="355" w="648">
                    <a:moveTo>
                      <a:pt x="1" y="0"/>
                    </a:moveTo>
                    <a:cubicBezTo>
                      <a:pt x="233" y="71"/>
                      <a:pt x="496" y="152"/>
                      <a:pt x="648" y="35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>
                <a:off x="1519328" y="4303394"/>
                <a:ext cx="63666" cy="31006"/>
              </a:xfrm>
              <a:custGeom>
                <a:rect b="b" l="l" r="r" t="t"/>
                <a:pathLst>
                  <a:path extrusionOk="0" fill="none" h="375" w="770">
                    <a:moveTo>
                      <a:pt x="1" y="0"/>
                    </a:moveTo>
                    <a:cubicBezTo>
                      <a:pt x="243" y="81"/>
                      <a:pt x="577" y="203"/>
                      <a:pt x="769" y="37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1533549" y="4277431"/>
                <a:ext cx="73670" cy="29352"/>
              </a:xfrm>
              <a:custGeom>
                <a:rect b="b" l="l" r="r" t="t"/>
                <a:pathLst>
                  <a:path extrusionOk="0" fill="none" h="355" w="891">
                    <a:moveTo>
                      <a:pt x="1" y="1"/>
                    </a:moveTo>
                    <a:cubicBezTo>
                      <a:pt x="304" y="62"/>
                      <a:pt x="648" y="163"/>
                      <a:pt x="891" y="35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9"/>
              <p:cNvSpPr/>
              <p:nvPr/>
            </p:nvSpPr>
            <p:spPr>
              <a:xfrm>
                <a:off x="1327008" y="4470660"/>
                <a:ext cx="178181" cy="28525"/>
              </a:xfrm>
              <a:custGeom>
                <a:rect b="b" l="l" r="r" t="t"/>
                <a:pathLst>
                  <a:path extrusionOk="0" fill="none" h="345" w="2155">
                    <a:moveTo>
                      <a:pt x="0" y="0"/>
                    </a:moveTo>
                    <a:cubicBezTo>
                      <a:pt x="769" y="142"/>
                      <a:pt x="1386" y="344"/>
                      <a:pt x="2155" y="41"/>
                    </a:cubicBezTo>
                  </a:path>
                </a:pathLst>
              </a:custGeom>
              <a:noFill/>
              <a:ln cap="flat" cmpd="sng" w="2275">
                <a:solidFill>
                  <a:srgbClr val="000000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2086364" y="4151175"/>
                <a:ext cx="192402" cy="172393"/>
              </a:xfrm>
              <a:custGeom>
                <a:rect b="b" l="l" r="r" t="t"/>
                <a:pathLst>
                  <a:path extrusionOk="0" h="2085" w="2327">
                    <a:moveTo>
                      <a:pt x="1922" y="1"/>
                    </a:moveTo>
                    <a:cubicBezTo>
                      <a:pt x="1285" y="233"/>
                      <a:pt x="627" y="395"/>
                      <a:pt x="0" y="618"/>
                    </a:cubicBezTo>
                    <a:cubicBezTo>
                      <a:pt x="111" y="1113"/>
                      <a:pt x="243" y="1609"/>
                      <a:pt x="435" y="2074"/>
                    </a:cubicBezTo>
                    <a:cubicBezTo>
                      <a:pt x="650" y="2012"/>
                      <a:pt x="875" y="1991"/>
                      <a:pt x="1104" y="1991"/>
                    </a:cubicBezTo>
                    <a:cubicBezTo>
                      <a:pt x="1512" y="1991"/>
                      <a:pt x="1931" y="2058"/>
                      <a:pt x="2326" y="2084"/>
                    </a:cubicBezTo>
                    <a:cubicBezTo>
                      <a:pt x="2185" y="1386"/>
                      <a:pt x="2063" y="688"/>
                      <a:pt x="1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1952501" y="4466774"/>
                <a:ext cx="350491" cy="66311"/>
              </a:xfrm>
              <a:custGeom>
                <a:rect b="b" l="l" r="r" t="t"/>
                <a:pathLst>
                  <a:path extrusionOk="0" h="802" w="4239">
                    <a:moveTo>
                      <a:pt x="3944" y="0"/>
                    </a:moveTo>
                    <a:cubicBezTo>
                      <a:pt x="3585" y="0"/>
                      <a:pt x="3112" y="62"/>
                      <a:pt x="2924" y="148"/>
                    </a:cubicBezTo>
                    <a:cubicBezTo>
                      <a:pt x="2464" y="357"/>
                      <a:pt x="2013" y="449"/>
                      <a:pt x="1569" y="449"/>
                    </a:cubicBezTo>
                    <a:cubicBezTo>
                      <a:pt x="1045" y="449"/>
                      <a:pt x="530" y="321"/>
                      <a:pt x="21" y="108"/>
                    </a:cubicBezTo>
                    <a:cubicBezTo>
                      <a:pt x="21" y="260"/>
                      <a:pt x="11" y="411"/>
                      <a:pt x="1" y="573"/>
                    </a:cubicBezTo>
                    <a:cubicBezTo>
                      <a:pt x="284" y="684"/>
                      <a:pt x="587" y="786"/>
                      <a:pt x="891" y="796"/>
                    </a:cubicBezTo>
                    <a:cubicBezTo>
                      <a:pt x="999" y="799"/>
                      <a:pt x="1106" y="801"/>
                      <a:pt x="1211" y="801"/>
                    </a:cubicBezTo>
                    <a:cubicBezTo>
                      <a:pt x="1700" y="801"/>
                      <a:pt x="2167" y="759"/>
                      <a:pt x="2641" y="634"/>
                    </a:cubicBezTo>
                    <a:cubicBezTo>
                      <a:pt x="2823" y="492"/>
                      <a:pt x="2995" y="341"/>
                      <a:pt x="3167" y="189"/>
                    </a:cubicBezTo>
                    <a:cubicBezTo>
                      <a:pt x="3187" y="290"/>
                      <a:pt x="3207" y="422"/>
                      <a:pt x="3278" y="502"/>
                    </a:cubicBezTo>
                    <a:cubicBezTo>
                      <a:pt x="3272" y="504"/>
                      <a:pt x="3284" y="505"/>
                      <a:pt x="3311" y="505"/>
                    </a:cubicBezTo>
                    <a:cubicBezTo>
                      <a:pt x="3419" y="505"/>
                      <a:pt x="3771" y="492"/>
                      <a:pt x="4208" y="492"/>
                    </a:cubicBezTo>
                    <a:cubicBezTo>
                      <a:pt x="4219" y="330"/>
                      <a:pt x="4239" y="169"/>
                      <a:pt x="4219" y="17"/>
                    </a:cubicBezTo>
                    <a:cubicBezTo>
                      <a:pt x="4143" y="6"/>
                      <a:pt x="4049" y="0"/>
                      <a:pt x="3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2037003" y="4255438"/>
                <a:ext cx="264336" cy="241185"/>
              </a:xfrm>
              <a:custGeom>
                <a:rect b="b" l="l" r="r" t="t"/>
                <a:pathLst>
                  <a:path extrusionOk="0" h="2917" w="3197">
                    <a:moveTo>
                      <a:pt x="1190" y="1"/>
                    </a:moveTo>
                    <a:cubicBezTo>
                      <a:pt x="1024" y="1"/>
                      <a:pt x="866" y="92"/>
                      <a:pt x="789" y="317"/>
                    </a:cubicBezTo>
                    <a:cubicBezTo>
                      <a:pt x="627" y="783"/>
                      <a:pt x="486" y="1278"/>
                      <a:pt x="0" y="1602"/>
                    </a:cubicBezTo>
                    <a:cubicBezTo>
                      <a:pt x="992" y="1632"/>
                      <a:pt x="1396" y="1895"/>
                      <a:pt x="1437" y="2917"/>
                    </a:cubicBezTo>
                    <a:cubicBezTo>
                      <a:pt x="1639" y="2846"/>
                      <a:pt x="1649" y="2816"/>
                      <a:pt x="1892" y="2715"/>
                    </a:cubicBezTo>
                    <a:cubicBezTo>
                      <a:pt x="2148" y="2602"/>
                      <a:pt x="2570" y="2566"/>
                      <a:pt x="2931" y="2566"/>
                    </a:cubicBezTo>
                    <a:cubicBezTo>
                      <a:pt x="3025" y="2566"/>
                      <a:pt x="3115" y="2569"/>
                      <a:pt x="3197" y="2573"/>
                    </a:cubicBezTo>
                    <a:cubicBezTo>
                      <a:pt x="3166" y="1855"/>
                      <a:pt x="3075" y="1147"/>
                      <a:pt x="2944" y="449"/>
                    </a:cubicBezTo>
                    <a:cubicBezTo>
                      <a:pt x="2736" y="578"/>
                      <a:pt x="2510" y="626"/>
                      <a:pt x="2279" y="626"/>
                    </a:cubicBezTo>
                    <a:cubicBezTo>
                      <a:pt x="2093" y="626"/>
                      <a:pt x="1904" y="595"/>
                      <a:pt x="1720" y="550"/>
                    </a:cubicBezTo>
                    <a:cubicBezTo>
                      <a:pt x="1751" y="248"/>
                      <a:pt x="1462" y="1"/>
                      <a:pt x="1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1955065" y="4388722"/>
                <a:ext cx="200753" cy="120799"/>
              </a:xfrm>
              <a:custGeom>
                <a:rect b="b" l="l" r="r" t="t"/>
                <a:pathLst>
                  <a:path extrusionOk="0" h="1461" w="2428">
                    <a:moveTo>
                      <a:pt x="991" y="0"/>
                    </a:moveTo>
                    <a:cubicBezTo>
                      <a:pt x="830" y="121"/>
                      <a:pt x="637" y="202"/>
                      <a:pt x="455" y="283"/>
                    </a:cubicBezTo>
                    <a:cubicBezTo>
                      <a:pt x="142" y="415"/>
                      <a:pt x="41" y="617"/>
                      <a:pt x="0" y="941"/>
                    </a:cubicBezTo>
                    <a:cubicBezTo>
                      <a:pt x="0" y="971"/>
                      <a:pt x="0" y="1022"/>
                      <a:pt x="0" y="1052"/>
                    </a:cubicBezTo>
                    <a:cubicBezTo>
                      <a:pt x="346" y="1360"/>
                      <a:pt x="800" y="1460"/>
                      <a:pt x="1263" y="1460"/>
                    </a:cubicBezTo>
                    <a:cubicBezTo>
                      <a:pt x="1665" y="1460"/>
                      <a:pt x="2075" y="1385"/>
                      <a:pt x="2428" y="1305"/>
                    </a:cubicBezTo>
                    <a:cubicBezTo>
                      <a:pt x="2387" y="293"/>
                      <a:pt x="1983" y="10"/>
                      <a:pt x="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2126465" y="4300913"/>
                <a:ext cx="52751" cy="103767"/>
              </a:xfrm>
              <a:custGeom>
                <a:rect b="b" l="l" r="r" t="t"/>
                <a:pathLst>
                  <a:path extrusionOk="0" fill="none" h="1255" w="638">
                    <a:moveTo>
                      <a:pt x="638" y="0"/>
                    </a:moveTo>
                    <a:cubicBezTo>
                      <a:pt x="334" y="395"/>
                      <a:pt x="284" y="860"/>
                      <a:pt x="1" y="125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2072143" y="4341014"/>
                <a:ext cx="73670" cy="17611"/>
              </a:xfrm>
              <a:custGeom>
                <a:rect b="b" l="l" r="r" t="t"/>
                <a:pathLst>
                  <a:path extrusionOk="0" fill="none" h="213" w="891">
                    <a:moveTo>
                      <a:pt x="890" y="213"/>
                    </a:moveTo>
                    <a:cubicBezTo>
                      <a:pt x="648" y="1"/>
                      <a:pt x="304" y="21"/>
                      <a:pt x="0" y="3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2060402" y="4364413"/>
                <a:ext cx="77887" cy="19348"/>
              </a:xfrm>
              <a:custGeom>
                <a:rect b="b" l="l" r="r" t="t"/>
                <a:pathLst>
                  <a:path extrusionOk="0" fill="none" h="234" w="942">
                    <a:moveTo>
                      <a:pt x="941" y="233"/>
                    </a:moveTo>
                    <a:cubicBezTo>
                      <a:pt x="688" y="1"/>
                      <a:pt x="324" y="11"/>
                      <a:pt x="1" y="1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2094715" y="4320096"/>
                <a:ext cx="58622" cy="16785"/>
              </a:xfrm>
              <a:custGeom>
                <a:rect b="b" l="l" r="r" t="t"/>
                <a:pathLst>
                  <a:path extrusionOk="0" fill="none" h="203" w="709">
                    <a:moveTo>
                      <a:pt x="708" y="203"/>
                    </a:moveTo>
                    <a:cubicBezTo>
                      <a:pt x="486" y="31"/>
                      <a:pt x="273" y="1"/>
                      <a:pt x="0" y="4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2098023" y="4293389"/>
                <a:ext cx="72843" cy="18438"/>
              </a:xfrm>
              <a:custGeom>
                <a:rect b="b" l="l" r="r" t="t"/>
                <a:pathLst>
                  <a:path extrusionOk="0" fill="none" h="223" w="881">
                    <a:moveTo>
                      <a:pt x="881" y="223"/>
                    </a:moveTo>
                    <a:cubicBezTo>
                      <a:pt x="608" y="30"/>
                      <a:pt x="335" y="0"/>
                      <a:pt x="1" y="2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1955065" y="4475621"/>
                <a:ext cx="206624" cy="37786"/>
              </a:xfrm>
              <a:custGeom>
                <a:rect b="b" l="l" r="r" t="t"/>
                <a:pathLst>
                  <a:path extrusionOk="0" fill="none" h="457" w="2499">
                    <a:moveTo>
                      <a:pt x="2498" y="223"/>
                    </a:moveTo>
                    <a:cubicBezTo>
                      <a:pt x="1639" y="436"/>
                      <a:pt x="779" y="456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rgbClr val="000000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1774403" y="2478674"/>
                <a:ext cx="533633" cy="1822653"/>
              </a:xfrm>
              <a:custGeom>
                <a:rect b="b" l="l" r="r" t="t"/>
                <a:pathLst>
                  <a:path extrusionOk="0" h="22044" w="645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123" y="9710"/>
                      <a:pt x="1073" y="11399"/>
                    </a:cubicBezTo>
                    <a:cubicBezTo>
                      <a:pt x="1052" y="12248"/>
                      <a:pt x="1538" y="15495"/>
                      <a:pt x="2033" y="17437"/>
                    </a:cubicBezTo>
                    <a:cubicBezTo>
                      <a:pt x="2408" y="18924"/>
                      <a:pt x="2731" y="21048"/>
                      <a:pt x="3025" y="21989"/>
                    </a:cubicBezTo>
                    <a:cubicBezTo>
                      <a:pt x="3334" y="22022"/>
                      <a:pt x="3688" y="22044"/>
                      <a:pt x="4076" y="22044"/>
                    </a:cubicBezTo>
                    <a:cubicBezTo>
                      <a:pt x="4386" y="22044"/>
                      <a:pt x="4718" y="22030"/>
                      <a:pt x="5068" y="21999"/>
                    </a:cubicBezTo>
                    <a:cubicBezTo>
                      <a:pt x="5715" y="21938"/>
                      <a:pt x="5988" y="21837"/>
                      <a:pt x="6453" y="21715"/>
                    </a:cubicBezTo>
                    <a:cubicBezTo>
                      <a:pt x="6453" y="21715"/>
                      <a:pt x="4491" y="11207"/>
                      <a:pt x="4694" y="11085"/>
                    </a:cubicBezTo>
                    <a:cubicBezTo>
                      <a:pt x="4906" y="10964"/>
                      <a:pt x="4694" y="1851"/>
                      <a:pt x="4694" y="185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1438216" y="2478674"/>
                <a:ext cx="536940" cy="1826870"/>
              </a:xfrm>
              <a:custGeom>
                <a:rect b="b" l="l" r="r" t="t"/>
                <a:pathLst>
                  <a:path extrusionOk="0" h="22095" w="6494">
                    <a:moveTo>
                      <a:pt x="1457" y="0"/>
                    </a:moveTo>
                    <a:cubicBezTo>
                      <a:pt x="1457" y="0"/>
                      <a:pt x="132" y="9710"/>
                      <a:pt x="92" y="11399"/>
                    </a:cubicBezTo>
                    <a:cubicBezTo>
                      <a:pt x="1" y="14575"/>
                      <a:pt x="233" y="19430"/>
                      <a:pt x="567" y="21989"/>
                    </a:cubicBezTo>
                    <a:cubicBezTo>
                      <a:pt x="988" y="22049"/>
                      <a:pt x="1496" y="22094"/>
                      <a:pt x="2067" y="22094"/>
                    </a:cubicBezTo>
                    <a:cubicBezTo>
                      <a:pt x="2168" y="22094"/>
                      <a:pt x="2272" y="22093"/>
                      <a:pt x="2377" y="22090"/>
                    </a:cubicBezTo>
                    <a:cubicBezTo>
                      <a:pt x="3126" y="22059"/>
                      <a:pt x="3480" y="21958"/>
                      <a:pt x="4006" y="21847"/>
                    </a:cubicBezTo>
                    <a:cubicBezTo>
                      <a:pt x="4006" y="21847"/>
                      <a:pt x="3500" y="11207"/>
                      <a:pt x="3713" y="11085"/>
                    </a:cubicBezTo>
                    <a:cubicBezTo>
                      <a:pt x="3915" y="10964"/>
                      <a:pt x="6494" y="475"/>
                      <a:pt x="6494" y="475"/>
                    </a:cubicBezTo>
                    <a:lnTo>
                      <a:pt x="1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1499236" y="1500540"/>
                <a:ext cx="789535" cy="1184758"/>
              </a:xfrm>
              <a:custGeom>
                <a:rect b="b" l="l" r="r" t="t"/>
                <a:pathLst>
                  <a:path extrusionOk="0" h="14329" w="9549">
                    <a:moveTo>
                      <a:pt x="4977" y="0"/>
                    </a:moveTo>
                    <a:cubicBezTo>
                      <a:pt x="3518" y="0"/>
                      <a:pt x="1969" y="190"/>
                      <a:pt x="668" y="644"/>
                    </a:cubicBezTo>
                    <a:cubicBezTo>
                      <a:pt x="1" y="1817"/>
                      <a:pt x="749" y="8442"/>
                      <a:pt x="749" y="8442"/>
                    </a:cubicBezTo>
                    <a:lnTo>
                      <a:pt x="304" y="14065"/>
                    </a:lnTo>
                    <a:lnTo>
                      <a:pt x="2418" y="14207"/>
                    </a:lnTo>
                    <a:lnTo>
                      <a:pt x="3237" y="12498"/>
                    </a:lnTo>
                    <a:lnTo>
                      <a:pt x="4512" y="14328"/>
                    </a:lnTo>
                    <a:cubicBezTo>
                      <a:pt x="4512" y="14328"/>
                      <a:pt x="4947" y="14328"/>
                      <a:pt x="8285" y="14065"/>
                    </a:cubicBezTo>
                    <a:cubicBezTo>
                      <a:pt x="8285" y="13115"/>
                      <a:pt x="7991" y="10525"/>
                      <a:pt x="7577" y="8320"/>
                    </a:cubicBezTo>
                    <a:cubicBezTo>
                      <a:pt x="7577" y="6672"/>
                      <a:pt x="9438" y="4558"/>
                      <a:pt x="9549" y="846"/>
                    </a:cubicBezTo>
                    <a:cubicBezTo>
                      <a:pt x="8732" y="342"/>
                      <a:pt x="6935" y="0"/>
                      <a:pt x="4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1970113" y="1832179"/>
                <a:ext cx="135517" cy="42747"/>
              </a:xfrm>
              <a:custGeom>
                <a:rect b="b" l="l" r="r" t="t"/>
                <a:pathLst>
                  <a:path extrusionOk="0" h="517" w="1639">
                    <a:moveTo>
                      <a:pt x="0" y="1"/>
                    </a:moveTo>
                    <a:lnTo>
                      <a:pt x="0" y="517"/>
                    </a:lnTo>
                    <a:lnTo>
                      <a:pt x="1639" y="517"/>
                    </a:lnTo>
                    <a:lnTo>
                      <a:pt x="16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2010214" y="1750241"/>
                <a:ext cx="80367" cy="82021"/>
              </a:xfrm>
              <a:custGeom>
                <a:rect b="b" l="l" r="r" t="t"/>
                <a:pathLst>
                  <a:path extrusionOk="0" h="992" w="972">
                    <a:moveTo>
                      <a:pt x="689" y="1"/>
                    </a:moveTo>
                    <a:lnTo>
                      <a:pt x="1" y="992"/>
                    </a:lnTo>
                    <a:lnTo>
                      <a:pt x="972" y="992"/>
                    </a:lnTo>
                    <a:lnTo>
                      <a:pt x="6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1674027" y="1499795"/>
                <a:ext cx="369756" cy="621028"/>
              </a:xfrm>
              <a:custGeom>
                <a:rect b="b" l="l" r="r" t="t"/>
                <a:pathLst>
                  <a:path extrusionOk="0" h="7511" w="4472">
                    <a:moveTo>
                      <a:pt x="2835" y="1"/>
                    </a:moveTo>
                    <a:cubicBezTo>
                      <a:pt x="2368" y="1"/>
                      <a:pt x="1842" y="22"/>
                      <a:pt x="1316" y="86"/>
                    </a:cubicBezTo>
                    <a:cubicBezTo>
                      <a:pt x="1316" y="86"/>
                      <a:pt x="1" y="3859"/>
                      <a:pt x="1123" y="7510"/>
                    </a:cubicBezTo>
                    <a:cubicBezTo>
                      <a:pt x="1943" y="4537"/>
                      <a:pt x="4471" y="86"/>
                      <a:pt x="4471" y="86"/>
                    </a:cubicBezTo>
                    <a:cubicBezTo>
                      <a:pt x="4471" y="86"/>
                      <a:pt x="3770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1808717" y="1347164"/>
                <a:ext cx="183224" cy="235893"/>
              </a:xfrm>
              <a:custGeom>
                <a:rect b="b" l="l" r="r" t="t"/>
                <a:pathLst>
                  <a:path extrusionOk="0" h="2853" w="2216">
                    <a:moveTo>
                      <a:pt x="0" y="0"/>
                    </a:moveTo>
                    <a:lnTo>
                      <a:pt x="0" y="2418"/>
                    </a:lnTo>
                    <a:lnTo>
                      <a:pt x="465" y="2853"/>
                    </a:lnTo>
                    <a:lnTo>
                      <a:pt x="2215" y="1902"/>
                    </a:lnTo>
                    <a:lnTo>
                      <a:pt x="2215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1772750" y="983361"/>
                <a:ext cx="402333" cy="497997"/>
              </a:xfrm>
              <a:custGeom>
                <a:rect b="b" l="l" r="r" t="t"/>
                <a:pathLst>
                  <a:path extrusionOk="0" h="6023" w="4866">
                    <a:moveTo>
                      <a:pt x="2246" y="1"/>
                    </a:moveTo>
                    <a:cubicBezTo>
                      <a:pt x="1002" y="1"/>
                      <a:pt x="0" y="1295"/>
                      <a:pt x="0" y="2904"/>
                    </a:cubicBezTo>
                    <a:cubicBezTo>
                      <a:pt x="0" y="4502"/>
                      <a:pt x="1002" y="5796"/>
                      <a:pt x="2236" y="5968"/>
                    </a:cubicBezTo>
                    <a:cubicBezTo>
                      <a:pt x="2489" y="6005"/>
                      <a:pt x="2715" y="6022"/>
                      <a:pt x="2916" y="6022"/>
                    </a:cubicBezTo>
                    <a:cubicBezTo>
                      <a:pt x="4865" y="6022"/>
                      <a:pt x="4491" y="4383"/>
                      <a:pt x="4491" y="2934"/>
                    </a:cubicBezTo>
                    <a:cubicBezTo>
                      <a:pt x="4491" y="1326"/>
                      <a:pt x="4279" y="1"/>
                      <a:pt x="2246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1700402" y="899603"/>
                <a:ext cx="553311" cy="418373"/>
              </a:xfrm>
              <a:custGeom>
                <a:rect b="b" l="l" r="r" t="t"/>
                <a:pathLst>
                  <a:path extrusionOk="0" h="5060" w="6692">
                    <a:moveTo>
                      <a:pt x="4071" y="1"/>
                    </a:moveTo>
                    <a:cubicBezTo>
                      <a:pt x="3096" y="1"/>
                      <a:pt x="2514" y="713"/>
                      <a:pt x="1538" y="713"/>
                    </a:cubicBezTo>
                    <a:cubicBezTo>
                      <a:pt x="1464" y="713"/>
                      <a:pt x="1389" y="709"/>
                      <a:pt x="1310" y="700"/>
                    </a:cubicBezTo>
                    <a:cubicBezTo>
                      <a:pt x="1290" y="698"/>
                      <a:pt x="1269" y="697"/>
                      <a:pt x="1249" y="697"/>
                    </a:cubicBezTo>
                    <a:cubicBezTo>
                      <a:pt x="32" y="697"/>
                      <a:pt x="1" y="4896"/>
                      <a:pt x="981" y="4896"/>
                    </a:cubicBezTo>
                    <a:cubicBezTo>
                      <a:pt x="1121" y="4896"/>
                      <a:pt x="1281" y="4810"/>
                      <a:pt x="1462" y="4614"/>
                    </a:cubicBezTo>
                    <a:lnTo>
                      <a:pt x="1462" y="5059"/>
                    </a:lnTo>
                    <a:lnTo>
                      <a:pt x="1877" y="5059"/>
                    </a:lnTo>
                    <a:cubicBezTo>
                      <a:pt x="1877" y="5059"/>
                      <a:pt x="1674" y="4099"/>
                      <a:pt x="2028" y="3886"/>
                    </a:cubicBezTo>
                    <a:cubicBezTo>
                      <a:pt x="2392" y="3674"/>
                      <a:pt x="2170" y="2905"/>
                      <a:pt x="2028" y="2531"/>
                    </a:cubicBezTo>
                    <a:cubicBezTo>
                      <a:pt x="2012" y="2488"/>
                      <a:pt x="2026" y="2470"/>
                      <a:pt x="2064" y="2470"/>
                    </a:cubicBezTo>
                    <a:cubicBezTo>
                      <a:pt x="2254" y="2470"/>
                      <a:pt x="3055" y="2914"/>
                      <a:pt x="3816" y="2914"/>
                    </a:cubicBezTo>
                    <a:cubicBezTo>
                      <a:pt x="4232" y="2914"/>
                      <a:pt x="4636" y="2781"/>
                      <a:pt x="4921" y="2369"/>
                    </a:cubicBezTo>
                    <a:cubicBezTo>
                      <a:pt x="5008" y="2257"/>
                      <a:pt x="5098" y="2213"/>
                      <a:pt x="5186" y="2213"/>
                    </a:cubicBezTo>
                    <a:cubicBezTo>
                      <a:pt x="5528" y="2213"/>
                      <a:pt x="5841" y="2885"/>
                      <a:pt x="5841" y="2885"/>
                    </a:cubicBezTo>
                    <a:cubicBezTo>
                      <a:pt x="6549" y="2197"/>
                      <a:pt x="6691" y="994"/>
                      <a:pt x="5174" y="275"/>
                    </a:cubicBezTo>
                    <a:cubicBezTo>
                      <a:pt x="4747" y="76"/>
                      <a:pt x="4388" y="1"/>
                      <a:pt x="4071" y="1"/>
                    </a:cubicBezTo>
                    <a:close/>
                  </a:path>
                </a:pathLst>
              </a:custGeom>
              <a:solidFill>
                <a:srgbClr val="612B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1958372" y="1244307"/>
                <a:ext cx="25218" cy="39357"/>
              </a:xfrm>
              <a:custGeom>
                <a:rect b="b" l="l" r="r" t="t"/>
                <a:pathLst>
                  <a:path extrusionOk="0" h="476" w="305">
                    <a:moveTo>
                      <a:pt x="152" y="0"/>
                    </a:moveTo>
                    <a:cubicBezTo>
                      <a:pt x="71" y="0"/>
                      <a:pt x="1" y="102"/>
                      <a:pt x="1" y="233"/>
                    </a:cubicBezTo>
                    <a:cubicBezTo>
                      <a:pt x="1" y="365"/>
                      <a:pt x="71" y="476"/>
                      <a:pt x="152" y="476"/>
                    </a:cubicBezTo>
                    <a:cubicBezTo>
                      <a:pt x="233" y="476"/>
                      <a:pt x="304" y="365"/>
                      <a:pt x="304" y="233"/>
                    </a:cubicBezTo>
                    <a:cubicBezTo>
                      <a:pt x="304" y="102"/>
                      <a:pt x="23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2088018" y="1244307"/>
                <a:ext cx="25135" cy="39357"/>
              </a:xfrm>
              <a:custGeom>
                <a:rect b="b" l="l" r="r" t="t"/>
                <a:pathLst>
                  <a:path extrusionOk="0" h="476" w="304">
                    <a:moveTo>
                      <a:pt x="152" y="0"/>
                    </a:moveTo>
                    <a:cubicBezTo>
                      <a:pt x="61" y="0"/>
                      <a:pt x="0" y="102"/>
                      <a:pt x="0" y="233"/>
                    </a:cubicBezTo>
                    <a:cubicBezTo>
                      <a:pt x="0" y="365"/>
                      <a:pt x="61" y="476"/>
                      <a:pt x="152" y="476"/>
                    </a:cubicBezTo>
                    <a:cubicBezTo>
                      <a:pt x="233" y="476"/>
                      <a:pt x="304" y="365"/>
                      <a:pt x="304" y="233"/>
                    </a:cubicBezTo>
                    <a:cubicBezTo>
                      <a:pt x="304" y="102"/>
                      <a:pt x="23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2000209" y="1344683"/>
                <a:ext cx="74497" cy="26789"/>
              </a:xfrm>
              <a:custGeom>
                <a:rect b="b" l="l" r="r" t="t"/>
                <a:pathLst>
                  <a:path extrusionOk="0" fill="none" h="324" w="901">
                    <a:moveTo>
                      <a:pt x="901" y="324"/>
                    </a:moveTo>
                    <a:cubicBezTo>
                      <a:pt x="901" y="101"/>
                      <a:pt x="526" y="0"/>
                      <a:pt x="0" y="19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2052878" y="1281100"/>
                <a:ext cx="32742" cy="47708"/>
              </a:xfrm>
              <a:custGeom>
                <a:rect b="b" l="l" r="r" t="t"/>
                <a:pathLst>
                  <a:path extrusionOk="0" fill="none" h="577" w="396">
                    <a:moveTo>
                      <a:pt x="122" y="577"/>
                    </a:moveTo>
                    <a:cubicBezTo>
                      <a:pt x="395" y="435"/>
                      <a:pt x="344" y="0"/>
                      <a:pt x="1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1940843" y="1219171"/>
                <a:ext cx="56968" cy="22738"/>
              </a:xfrm>
              <a:custGeom>
                <a:rect b="b" l="l" r="r" t="t"/>
                <a:pathLst>
                  <a:path extrusionOk="0" fill="none" h="275" w="689">
                    <a:moveTo>
                      <a:pt x="688" y="274"/>
                    </a:moveTo>
                    <a:cubicBezTo>
                      <a:pt x="415" y="52"/>
                      <a:pt x="192" y="1"/>
                      <a:pt x="0" y="3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2082148" y="1200816"/>
                <a:ext cx="46054" cy="21001"/>
              </a:xfrm>
              <a:custGeom>
                <a:rect b="b" l="l" r="r" t="t"/>
                <a:pathLst>
                  <a:path extrusionOk="0" fill="none" h="254" w="557">
                    <a:moveTo>
                      <a:pt x="557" y="183"/>
                    </a:moveTo>
                    <a:cubicBezTo>
                      <a:pt x="344" y="0"/>
                      <a:pt x="51" y="91"/>
                      <a:pt x="1" y="25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1745134" y="1205859"/>
                <a:ext cx="88718" cy="151392"/>
              </a:xfrm>
              <a:custGeom>
                <a:rect b="b" l="l" r="r" t="t"/>
                <a:pathLst>
                  <a:path extrusionOk="0" h="1831" w="1073">
                    <a:moveTo>
                      <a:pt x="537" y="0"/>
                    </a:moveTo>
                    <a:cubicBezTo>
                      <a:pt x="243" y="0"/>
                      <a:pt x="1" y="405"/>
                      <a:pt x="1" y="910"/>
                    </a:cubicBezTo>
                    <a:cubicBezTo>
                      <a:pt x="1" y="1416"/>
                      <a:pt x="243" y="1831"/>
                      <a:pt x="537" y="1831"/>
                    </a:cubicBezTo>
                    <a:cubicBezTo>
                      <a:pt x="830" y="1831"/>
                      <a:pt x="1073" y="1416"/>
                      <a:pt x="1073" y="910"/>
                    </a:cubicBezTo>
                    <a:cubicBezTo>
                      <a:pt x="1073" y="405"/>
                      <a:pt x="830" y="0"/>
                      <a:pt x="53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1843774" y="1405703"/>
                <a:ext cx="143123" cy="74497"/>
              </a:xfrm>
              <a:custGeom>
                <a:rect b="b" l="l" r="r" t="t"/>
                <a:pathLst>
                  <a:path extrusionOk="0" fill="none" h="901" w="1731">
                    <a:moveTo>
                      <a:pt x="1731" y="901"/>
                    </a:moveTo>
                    <a:cubicBezTo>
                      <a:pt x="1731" y="901"/>
                      <a:pt x="679" y="779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1765226" y="1504343"/>
                <a:ext cx="226715" cy="106330"/>
              </a:xfrm>
              <a:custGeom>
                <a:rect b="b" l="l" r="r" t="t"/>
                <a:pathLst>
                  <a:path extrusionOk="0" h="1286" w="2742">
                    <a:moveTo>
                      <a:pt x="526" y="1"/>
                    </a:moveTo>
                    <a:lnTo>
                      <a:pt x="0" y="1124"/>
                    </a:lnTo>
                    <a:lnTo>
                      <a:pt x="0" y="1124"/>
                    </a:lnTo>
                    <a:lnTo>
                      <a:pt x="1022" y="800"/>
                    </a:lnTo>
                    <a:lnTo>
                      <a:pt x="526" y="1"/>
                    </a:lnTo>
                    <a:close/>
                    <a:moveTo>
                      <a:pt x="2741" y="1"/>
                    </a:moveTo>
                    <a:lnTo>
                      <a:pt x="1022" y="800"/>
                    </a:lnTo>
                    <a:lnTo>
                      <a:pt x="2620" y="1285"/>
                    </a:lnTo>
                    <a:lnTo>
                      <a:pt x="274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1766879" y="2147447"/>
                <a:ext cx="83" cy="386458"/>
              </a:xfrm>
              <a:custGeom>
                <a:rect b="b" l="l" r="r" t="t"/>
                <a:pathLst>
                  <a:path extrusionOk="0" fill="none" h="4674" w="1">
                    <a:moveTo>
                      <a:pt x="0" y="1"/>
                    </a:moveTo>
                    <a:lnTo>
                      <a:pt x="0" y="467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1822111" y="1565445"/>
                <a:ext cx="49361" cy="42747"/>
              </a:xfrm>
              <a:custGeom>
                <a:rect b="b" l="l" r="r" t="t"/>
                <a:pathLst>
                  <a:path extrusionOk="0" h="517" w="597">
                    <a:moveTo>
                      <a:pt x="0" y="0"/>
                    </a:moveTo>
                    <a:lnTo>
                      <a:pt x="0" y="516"/>
                    </a:lnTo>
                    <a:lnTo>
                      <a:pt x="597" y="516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1780274" y="1539483"/>
                <a:ext cx="41920" cy="94589"/>
              </a:xfrm>
              <a:custGeom>
                <a:rect b="b" l="l" r="r" t="t"/>
                <a:pathLst>
                  <a:path extrusionOk="0" h="1144" w="507">
                    <a:moveTo>
                      <a:pt x="0" y="1"/>
                    </a:moveTo>
                    <a:lnTo>
                      <a:pt x="0" y="1144"/>
                    </a:lnTo>
                    <a:lnTo>
                      <a:pt x="506" y="830"/>
                    </a:lnTo>
                    <a:lnTo>
                      <a:pt x="506" y="3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1870563" y="1539483"/>
                <a:ext cx="42747" cy="94589"/>
              </a:xfrm>
              <a:custGeom>
                <a:rect b="b" l="l" r="r" t="t"/>
                <a:pathLst>
                  <a:path extrusionOk="0" h="1144" w="517">
                    <a:moveTo>
                      <a:pt x="516" y="1"/>
                    </a:moveTo>
                    <a:lnTo>
                      <a:pt x="1" y="314"/>
                    </a:lnTo>
                    <a:lnTo>
                      <a:pt x="1" y="830"/>
                    </a:lnTo>
                    <a:lnTo>
                      <a:pt x="516" y="1144"/>
                    </a:lnTo>
                    <a:lnTo>
                      <a:pt x="5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1539420" y="2533823"/>
                <a:ext cx="621442" cy="151474"/>
              </a:xfrm>
              <a:custGeom>
                <a:rect b="b" l="l" r="r" t="t"/>
                <a:pathLst>
                  <a:path extrusionOk="0" fill="none" h="1832" w="7516">
                    <a:moveTo>
                      <a:pt x="0" y="1538"/>
                    </a:moveTo>
                    <a:lnTo>
                      <a:pt x="1932" y="1710"/>
                    </a:lnTo>
                    <a:lnTo>
                      <a:pt x="2751" y="1"/>
                    </a:lnTo>
                    <a:lnTo>
                      <a:pt x="4026" y="1831"/>
                    </a:lnTo>
                    <a:lnTo>
                      <a:pt x="7515" y="158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1806153" y="2772196"/>
                <a:ext cx="31089" cy="305264"/>
              </a:xfrm>
              <a:custGeom>
                <a:rect b="b" l="l" r="r" t="t"/>
                <a:pathLst>
                  <a:path extrusionOk="0" fill="none" h="3692" w="376">
                    <a:moveTo>
                      <a:pt x="375" y="3692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1953328" y="2444360"/>
                <a:ext cx="182398" cy="83"/>
              </a:xfrm>
              <a:custGeom>
                <a:rect b="b" l="l" r="r" t="t"/>
                <a:pathLst>
                  <a:path extrusionOk="0" fill="none" h="1" w="2206">
                    <a:moveTo>
                      <a:pt x="1" y="0"/>
                    </a:moveTo>
                    <a:lnTo>
                      <a:pt x="2206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2216755" y="2790552"/>
                <a:ext cx="36050" cy="65319"/>
              </a:xfrm>
              <a:custGeom>
                <a:rect b="b" l="l" r="r" t="t"/>
                <a:pathLst>
                  <a:path extrusionOk="0" h="790" w="436">
                    <a:moveTo>
                      <a:pt x="1" y="1"/>
                    </a:moveTo>
                    <a:lnTo>
                      <a:pt x="153" y="780"/>
                    </a:lnTo>
                    <a:lnTo>
                      <a:pt x="416" y="790"/>
                    </a:lnTo>
                    <a:lnTo>
                      <a:pt x="436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2221798" y="3076551"/>
                <a:ext cx="25218" cy="46137"/>
              </a:xfrm>
              <a:custGeom>
                <a:rect b="b" l="l" r="r" t="t"/>
                <a:pathLst>
                  <a:path extrusionOk="0" h="558" w="305">
                    <a:moveTo>
                      <a:pt x="1" y="1"/>
                    </a:moveTo>
                    <a:lnTo>
                      <a:pt x="102" y="547"/>
                    </a:lnTo>
                    <a:lnTo>
                      <a:pt x="294" y="557"/>
                    </a:lnTo>
                    <a:lnTo>
                      <a:pt x="304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2316304" y="2818168"/>
                <a:ext cx="94589" cy="174873"/>
              </a:xfrm>
              <a:custGeom>
                <a:rect b="b" l="l" r="r" t="t"/>
                <a:pathLst>
                  <a:path extrusionOk="0" h="2115" w="1144">
                    <a:moveTo>
                      <a:pt x="223" y="183"/>
                    </a:moveTo>
                    <a:lnTo>
                      <a:pt x="951" y="203"/>
                    </a:lnTo>
                    <a:lnTo>
                      <a:pt x="931" y="1406"/>
                    </a:lnTo>
                    <a:cubicBezTo>
                      <a:pt x="921" y="1703"/>
                      <a:pt x="688" y="1933"/>
                      <a:pt x="403" y="1933"/>
                    </a:cubicBezTo>
                    <a:cubicBezTo>
                      <a:pt x="397" y="1933"/>
                      <a:pt x="391" y="1933"/>
                      <a:pt x="385" y="1932"/>
                    </a:cubicBezTo>
                    <a:lnTo>
                      <a:pt x="193" y="1932"/>
                    </a:lnTo>
                    <a:lnTo>
                      <a:pt x="223" y="183"/>
                    </a:lnTo>
                    <a:close/>
                    <a:moveTo>
                      <a:pt x="51" y="0"/>
                    </a:moveTo>
                    <a:lnTo>
                      <a:pt x="1" y="2114"/>
                    </a:lnTo>
                    <a:lnTo>
                      <a:pt x="375" y="2114"/>
                    </a:lnTo>
                    <a:cubicBezTo>
                      <a:pt x="381" y="2115"/>
                      <a:pt x="388" y="2115"/>
                      <a:pt x="394" y="2115"/>
                    </a:cubicBezTo>
                    <a:cubicBezTo>
                      <a:pt x="789" y="2115"/>
                      <a:pt x="1103" y="1805"/>
                      <a:pt x="1113" y="1416"/>
                    </a:cubicBezTo>
                    <a:lnTo>
                      <a:pt x="1144" y="2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2251068" y="3077378"/>
                <a:ext cx="41093" cy="245154"/>
              </a:xfrm>
              <a:custGeom>
                <a:rect b="b" l="l" r="r" t="t"/>
                <a:pathLst>
                  <a:path extrusionOk="0" h="2965" w="497">
                    <a:moveTo>
                      <a:pt x="61" y="1"/>
                    </a:moveTo>
                    <a:lnTo>
                      <a:pt x="1" y="2954"/>
                    </a:lnTo>
                    <a:lnTo>
                      <a:pt x="436" y="2964"/>
                    </a:lnTo>
                    <a:lnTo>
                      <a:pt x="496" y="1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2230976" y="3163533"/>
                <a:ext cx="77060" cy="253505"/>
              </a:xfrm>
              <a:custGeom>
                <a:rect b="b" l="l" r="r" t="t"/>
                <a:pathLst>
                  <a:path extrusionOk="0" h="3066" w="932">
                    <a:moveTo>
                      <a:pt x="62" y="1"/>
                    </a:moveTo>
                    <a:lnTo>
                      <a:pt x="1" y="3045"/>
                    </a:lnTo>
                    <a:lnTo>
                      <a:pt x="861" y="3065"/>
                    </a:lnTo>
                    <a:lnTo>
                      <a:pt x="931" y="21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2236847" y="2744580"/>
                <a:ext cx="325438" cy="393155"/>
              </a:xfrm>
              <a:custGeom>
                <a:rect b="b" l="l" r="r" t="t"/>
                <a:pathLst>
                  <a:path extrusionOk="0" h="4755" w="3936">
                    <a:moveTo>
                      <a:pt x="620" y="0"/>
                    </a:moveTo>
                    <a:cubicBezTo>
                      <a:pt x="335" y="0"/>
                      <a:pt x="92" y="239"/>
                      <a:pt x="92" y="526"/>
                    </a:cubicBezTo>
                    <a:lnTo>
                      <a:pt x="1" y="4724"/>
                    </a:lnTo>
                    <a:lnTo>
                      <a:pt x="1204" y="4754"/>
                    </a:lnTo>
                    <a:lnTo>
                      <a:pt x="1265" y="1730"/>
                    </a:lnTo>
                    <a:lnTo>
                      <a:pt x="3905" y="1356"/>
                    </a:lnTo>
                    <a:lnTo>
                      <a:pt x="3935" y="21"/>
                    </a:lnTo>
                    <a:lnTo>
                      <a:pt x="1680" y="354"/>
                    </a:lnTo>
                    <a:cubicBezTo>
                      <a:pt x="1662" y="357"/>
                      <a:pt x="1645" y="358"/>
                      <a:pt x="1629" y="358"/>
                    </a:cubicBezTo>
                    <a:cubicBezTo>
                      <a:pt x="1440" y="358"/>
                      <a:pt x="1295" y="206"/>
                      <a:pt x="1295" y="11"/>
                    </a:cubicBezTo>
                    <a:lnTo>
                      <a:pt x="638" y="0"/>
                    </a:lnTo>
                    <a:cubicBezTo>
                      <a:pt x="632" y="0"/>
                      <a:pt x="626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2301256" y="2744580"/>
                <a:ext cx="42747" cy="392246"/>
              </a:xfrm>
              <a:custGeom>
                <a:rect b="b" l="l" r="r" t="t"/>
                <a:pathLst>
                  <a:path extrusionOk="0" h="4744" w="517">
                    <a:moveTo>
                      <a:pt x="92" y="0"/>
                    </a:moveTo>
                    <a:lnTo>
                      <a:pt x="1" y="4744"/>
                    </a:lnTo>
                    <a:lnTo>
                      <a:pt x="425" y="4744"/>
                    </a:lnTo>
                    <a:lnTo>
                      <a:pt x="516" y="11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2239410" y="2900106"/>
                <a:ext cx="32660" cy="142297"/>
              </a:xfrm>
              <a:custGeom>
                <a:rect b="b" l="l" r="r" t="t"/>
                <a:pathLst>
                  <a:path extrusionOk="0" h="1721" w="395">
                    <a:moveTo>
                      <a:pt x="30" y="1"/>
                    </a:moveTo>
                    <a:lnTo>
                      <a:pt x="0" y="1720"/>
                    </a:lnTo>
                    <a:cubicBezTo>
                      <a:pt x="192" y="1720"/>
                      <a:pt x="364" y="1558"/>
                      <a:pt x="364" y="1366"/>
                    </a:cubicBezTo>
                    <a:lnTo>
                      <a:pt x="384" y="365"/>
                    </a:lnTo>
                    <a:cubicBezTo>
                      <a:pt x="395" y="173"/>
                      <a:pt x="233" y="1"/>
                      <a:pt x="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2539630" y="2746234"/>
                <a:ext cx="22655" cy="126339"/>
              </a:xfrm>
              <a:custGeom>
                <a:rect b="b" l="l" r="r" t="t"/>
                <a:pathLst>
                  <a:path extrusionOk="0" h="1528" w="274">
                    <a:moveTo>
                      <a:pt x="273" y="1"/>
                    </a:moveTo>
                    <a:lnTo>
                      <a:pt x="30" y="31"/>
                    </a:lnTo>
                    <a:lnTo>
                      <a:pt x="0" y="1396"/>
                    </a:lnTo>
                    <a:cubicBezTo>
                      <a:pt x="0" y="1467"/>
                      <a:pt x="51" y="1518"/>
                      <a:pt x="121" y="1528"/>
                    </a:cubicBezTo>
                    <a:cubicBezTo>
                      <a:pt x="182" y="1528"/>
                      <a:pt x="243" y="1467"/>
                      <a:pt x="243" y="1407"/>
                    </a:cubicBez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2356488" y="2767980"/>
                <a:ext cx="174791" cy="99632"/>
              </a:xfrm>
              <a:custGeom>
                <a:rect b="b" l="l" r="r" t="t"/>
                <a:pathLst>
                  <a:path extrusionOk="0" h="1205" w="2114">
                    <a:moveTo>
                      <a:pt x="1982" y="1"/>
                    </a:moveTo>
                    <a:lnTo>
                      <a:pt x="121" y="284"/>
                    </a:lnTo>
                    <a:cubicBezTo>
                      <a:pt x="61" y="294"/>
                      <a:pt x="20" y="345"/>
                      <a:pt x="10" y="405"/>
                    </a:cubicBezTo>
                    <a:lnTo>
                      <a:pt x="0" y="1073"/>
                    </a:lnTo>
                    <a:cubicBezTo>
                      <a:pt x="0" y="1154"/>
                      <a:pt x="61" y="1204"/>
                      <a:pt x="142" y="1204"/>
                    </a:cubicBezTo>
                    <a:lnTo>
                      <a:pt x="1993" y="921"/>
                    </a:lnTo>
                    <a:cubicBezTo>
                      <a:pt x="2053" y="911"/>
                      <a:pt x="2104" y="860"/>
                      <a:pt x="2104" y="800"/>
                    </a:cubicBezTo>
                    <a:lnTo>
                      <a:pt x="2114" y="132"/>
                    </a:lnTo>
                    <a:cubicBezTo>
                      <a:pt x="2114" y="51"/>
                      <a:pt x="2053" y="1"/>
                      <a:pt x="1982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2255285" y="2857277"/>
                <a:ext cx="40184" cy="21001"/>
              </a:xfrm>
              <a:custGeom>
                <a:rect b="b" l="l" r="r" t="t"/>
                <a:pathLst>
                  <a:path extrusionOk="0" h="254" w="486">
                    <a:moveTo>
                      <a:pt x="396" y="0"/>
                    </a:moveTo>
                    <a:cubicBezTo>
                      <a:pt x="389" y="0"/>
                      <a:pt x="381" y="1"/>
                      <a:pt x="374" y="3"/>
                    </a:cubicBezTo>
                    <a:lnTo>
                      <a:pt x="61" y="104"/>
                    </a:lnTo>
                    <a:cubicBezTo>
                      <a:pt x="20" y="114"/>
                      <a:pt x="0" y="165"/>
                      <a:pt x="10" y="205"/>
                    </a:cubicBezTo>
                    <a:cubicBezTo>
                      <a:pt x="25" y="235"/>
                      <a:pt x="51" y="254"/>
                      <a:pt x="79" y="254"/>
                    </a:cubicBezTo>
                    <a:cubicBezTo>
                      <a:pt x="90" y="254"/>
                      <a:pt x="101" y="251"/>
                      <a:pt x="112" y="246"/>
                    </a:cubicBezTo>
                    <a:lnTo>
                      <a:pt x="425" y="144"/>
                    </a:lnTo>
                    <a:cubicBezTo>
                      <a:pt x="466" y="134"/>
                      <a:pt x="486" y="94"/>
                      <a:pt x="476" y="53"/>
                    </a:cubicBezTo>
                    <a:cubicBezTo>
                      <a:pt x="467" y="20"/>
                      <a:pt x="431" y="0"/>
                      <a:pt x="3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2256112" y="2839665"/>
                <a:ext cx="39357" cy="20588"/>
              </a:xfrm>
              <a:custGeom>
                <a:rect b="b" l="l" r="r" t="t"/>
                <a:pathLst>
                  <a:path extrusionOk="0" h="249" w="476">
                    <a:moveTo>
                      <a:pt x="395" y="1"/>
                    </a:moveTo>
                    <a:cubicBezTo>
                      <a:pt x="388" y="1"/>
                      <a:pt x="382" y="2"/>
                      <a:pt x="375" y="3"/>
                    </a:cubicBezTo>
                    <a:lnTo>
                      <a:pt x="61" y="105"/>
                    </a:lnTo>
                    <a:cubicBezTo>
                      <a:pt x="21" y="115"/>
                      <a:pt x="0" y="155"/>
                      <a:pt x="10" y="196"/>
                    </a:cubicBezTo>
                    <a:cubicBezTo>
                      <a:pt x="19" y="229"/>
                      <a:pt x="48" y="249"/>
                      <a:pt x="81" y="249"/>
                    </a:cubicBezTo>
                    <a:cubicBezTo>
                      <a:pt x="88" y="249"/>
                      <a:pt x="95" y="248"/>
                      <a:pt x="102" y="246"/>
                    </a:cubicBezTo>
                    <a:lnTo>
                      <a:pt x="415" y="145"/>
                    </a:lnTo>
                    <a:cubicBezTo>
                      <a:pt x="456" y="135"/>
                      <a:pt x="476" y="94"/>
                      <a:pt x="466" y="54"/>
                    </a:cubicBezTo>
                    <a:cubicBezTo>
                      <a:pt x="457" y="21"/>
                      <a:pt x="428" y="1"/>
                      <a:pt x="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2256112" y="2821806"/>
                <a:ext cx="40184" cy="20919"/>
              </a:xfrm>
              <a:custGeom>
                <a:rect b="b" l="l" r="r" t="t"/>
                <a:pathLst>
                  <a:path extrusionOk="0" h="253" w="486">
                    <a:moveTo>
                      <a:pt x="402" y="0"/>
                    </a:moveTo>
                    <a:cubicBezTo>
                      <a:pt x="393" y="0"/>
                      <a:pt x="384" y="2"/>
                      <a:pt x="375" y="7"/>
                    </a:cubicBezTo>
                    <a:lnTo>
                      <a:pt x="61" y="108"/>
                    </a:lnTo>
                    <a:cubicBezTo>
                      <a:pt x="21" y="118"/>
                      <a:pt x="0" y="159"/>
                      <a:pt x="10" y="199"/>
                    </a:cubicBezTo>
                    <a:cubicBezTo>
                      <a:pt x="27" y="233"/>
                      <a:pt x="58" y="252"/>
                      <a:pt x="91" y="252"/>
                    </a:cubicBezTo>
                    <a:cubicBezTo>
                      <a:pt x="98" y="252"/>
                      <a:pt x="105" y="252"/>
                      <a:pt x="112" y="250"/>
                    </a:cubicBezTo>
                    <a:lnTo>
                      <a:pt x="425" y="149"/>
                    </a:lnTo>
                    <a:cubicBezTo>
                      <a:pt x="466" y="139"/>
                      <a:pt x="486" y="88"/>
                      <a:pt x="476" y="48"/>
                    </a:cubicBezTo>
                    <a:cubicBezTo>
                      <a:pt x="460" y="24"/>
                      <a:pt x="432" y="0"/>
                      <a:pt x="4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2256112" y="2803698"/>
                <a:ext cx="40184" cy="21415"/>
              </a:xfrm>
              <a:custGeom>
                <a:rect b="b" l="l" r="r" t="t"/>
                <a:pathLst>
                  <a:path extrusionOk="0" h="259" w="486">
                    <a:moveTo>
                      <a:pt x="405" y="1"/>
                    </a:moveTo>
                    <a:cubicBezTo>
                      <a:pt x="399" y="1"/>
                      <a:pt x="392" y="2"/>
                      <a:pt x="385" y="4"/>
                    </a:cubicBezTo>
                    <a:lnTo>
                      <a:pt x="71" y="105"/>
                    </a:lnTo>
                    <a:cubicBezTo>
                      <a:pt x="31" y="125"/>
                      <a:pt x="0" y="165"/>
                      <a:pt x="21" y="206"/>
                    </a:cubicBezTo>
                    <a:cubicBezTo>
                      <a:pt x="29" y="239"/>
                      <a:pt x="58" y="259"/>
                      <a:pt x="91" y="259"/>
                    </a:cubicBezTo>
                    <a:cubicBezTo>
                      <a:pt x="98" y="259"/>
                      <a:pt x="105" y="258"/>
                      <a:pt x="112" y="256"/>
                    </a:cubicBezTo>
                    <a:lnTo>
                      <a:pt x="425" y="155"/>
                    </a:lnTo>
                    <a:cubicBezTo>
                      <a:pt x="466" y="135"/>
                      <a:pt x="486" y="95"/>
                      <a:pt x="476" y="54"/>
                    </a:cubicBezTo>
                    <a:cubicBezTo>
                      <a:pt x="467" y="21"/>
                      <a:pt x="438" y="1"/>
                      <a:pt x="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2256938" y="2786170"/>
                <a:ext cx="40184" cy="21001"/>
              </a:xfrm>
              <a:custGeom>
                <a:rect b="b" l="l" r="r" t="t"/>
                <a:pathLst>
                  <a:path extrusionOk="0" h="254" w="486">
                    <a:moveTo>
                      <a:pt x="395" y="1"/>
                    </a:moveTo>
                    <a:cubicBezTo>
                      <a:pt x="389" y="1"/>
                      <a:pt x="382" y="1"/>
                      <a:pt x="375" y="3"/>
                    </a:cubicBezTo>
                    <a:lnTo>
                      <a:pt x="61" y="104"/>
                    </a:lnTo>
                    <a:cubicBezTo>
                      <a:pt x="21" y="114"/>
                      <a:pt x="0" y="165"/>
                      <a:pt x="11" y="205"/>
                    </a:cubicBezTo>
                    <a:cubicBezTo>
                      <a:pt x="18" y="235"/>
                      <a:pt x="47" y="254"/>
                      <a:pt x="78" y="254"/>
                    </a:cubicBezTo>
                    <a:cubicBezTo>
                      <a:pt x="89" y="254"/>
                      <a:pt x="101" y="251"/>
                      <a:pt x="112" y="246"/>
                    </a:cubicBezTo>
                    <a:lnTo>
                      <a:pt x="425" y="145"/>
                    </a:lnTo>
                    <a:cubicBezTo>
                      <a:pt x="466" y="135"/>
                      <a:pt x="486" y="94"/>
                      <a:pt x="476" y="54"/>
                    </a:cubicBezTo>
                    <a:cubicBezTo>
                      <a:pt x="459" y="20"/>
                      <a:pt x="428" y="1"/>
                      <a:pt x="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2231886" y="3386858"/>
                <a:ext cx="71107" cy="1736"/>
              </a:xfrm>
              <a:custGeom>
                <a:rect b="b" l="l" r="r" t="t"/>
                <a:pathLst>
                  <a:path extrusionOk="0" fill="none" h="21" w="860">
                    <a:moveTo>
                      <a:pt x="0" y="0"/>
                    </a:moveTo>
                    <a:lnTo>
                      <a:pt x="860" y="20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2236020" y="3198673"/>
                <a:ext cx="71190" cy="1736"/>
              </a:xfrm>
              <a:custGeom>
                <a:rect b="b" l="l" r="r" t="t"/>
                <a:pathLst>
                  <a:path extrusionOk="0" fill="none" h="21" w="861">
                    <a:moveTo>
                      <a:pt x="1" y="0"/>
                    </a:moveTo>
                    <a:lnTo>
                      <a:pt x="860" y="21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2373190" y="2552261"/>
                <a:ext cx="145604" cy="194056"/>
              </a:xfrm>
              <a:custGeom>
                <a:rect b="b" l="l" r="r" t="t"/>
                <a:pathLst>
                  <a:path extrusionOk="0" h="2347" w="1761">
                    <a:moveTo>
                      <a:pt x="1578" y="0"/>
                    </a:moveTo>
                    <a:lnTo>
                      <a:pt x="21" y="51"/>
                    </a:lnTo>
                    <a:lnTo>
                      <a:pt x="0" y="2033"/>
                    </a:lnTo>
                    <a:lnTo>
                      <a:pt x="1760" y="2347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2337223" y="2697038"/>
                <a:ext cx="205549" cy="229444"/>
              </a:xfrm>
              <a:custGeom>
                <a:rect b="b" l="l" r="r" t="t"/>
                <a:pathLst>
                  <a:path extrusionOk="0" h="2775" w="2486">
                    <a:moveTo>
                      <a:pt x="1115" y="1"/>
                    </a:moveTo>
                    <a:cubicBezTo>
                      <a:pt x="449" y="1"/>
                      <a:pt x="139" y="535"/>
                      <a:pt x="132" y="707"/>
                    </a:cubicBezTo>
                    <a:cubicBezTo>
                      <a:pt x="102" y="1152"/>
                      <a:pt x="0" y="2649"/>
                      <a:pt x="344" y="2760"/>
                    </a:cubicBezTo>
                    <a:cubicBezTo>
                      <a:pt x="376" y="2770"/>
                      <a:pt x="406" y="2774"/>
                      <a:pt x="435" y="2774"/>
                    </a:cubicBezTo>
                    <a:cubicBezTo>
                      <a:pt x="643" y="2774"/>
                      <a:pt x="764" y="2530"/>
                      <a:pt x="729" y="2254"/>
                    </a:cubicBezTo>
                    <a:lnTo>
                      <a:pt x="729" y="2254"/>
                    </a:lnTo>
                    <a:cubicBezTo>
                      <a:pt x="729" y="2254"/>
                      <a:pt x="957" y="2551"/>
                      <a:pt x="1169" y="2551"/>
                    </a:cubicBezTo>
                    <a:cubicBezTo>
                      <a:pt x="1252" y="2551"/>
                      <a:pt x="1333" y="2505"/>
                      <a:pt x="1396" y="2376"/>
                    </a:cubicBezTo>
                    <a:cubicBezTo>
                      <a:pt x="1396" y="2376"/>
                      <a:pt x="1520" y="2446"/>
                      <a:pt x="1648" y="2446"/>
                    </a:cubicBezTo>
                    <a:cubicBezTo>
                      <a:pt x="1764" y="2446"/>
                      <a:pt x="1884" y="2389"/>
                      <a:pt x="1922" y="2173"/>
                    </a:cubicBezTo>
                    <a:cubicBezTo>
                      <a:pt x="1922" y="2173"/>
                      <a:pt x="1923" y="2174"/>
                      <a:pt x="1925" y="2174"/>
                    </a:cubicBezTo>
                    <a:cubicBezTo>
                      <a:pt x="1969" y="2174"/>
                      <a:pt x="2485" y="2155"/>
                      <a:pt x="2408" y="1273"/>
                    </a:cubicBezTo>
                    <a:cubicBezTo>
                      <a:pt x="2387" y="1071"/>
                      <a:pt x="2135" y="343"/>
                      <a:pt x="2135" y="343"/>
                    </a:cubicBezTo>
                    <a:cubicBezTo>
                      <a:pt x="1731" y="93"/>
                      <a:pt x="1392" y="1"/>
                      <a:pt x="1115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2394318" y="2861869"/>
                <a:ext cx="4299" cy="27699"/>
              </a:xfrm>
              <a:custGeom>
                <a:rect b="b" l="l" r="r" t="t"/>
                <a:pathLst>
                  <a:path extrusionOk="0" fill="none" h="335" w="52">
                    <a:moveTo>
                      <a:pt x="51" y="335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2450994" y="2855788"/>
                <a:ext cx="4217" cy="37703"/>
              </a:xfrm>
              <a:custGeom>
                <a:rect b="b" l="l" r="r" t="t"/>
                <a:pathLst>
                  <a:path extrusionOk="0" fill="none" h="456" w="51">
                    <a:moveTo>
                      <a:pt x="51" y="456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2489442" y="2849091"/>
                <a:ext cx="6780" cy="27699"/>
              </a:xfrm>
              <a:custGeom>
                <a:rect b="b" l="l" r="r" t="t"/>
                <a:pathLst>
                  <a:path extrusionOk="0" fill="none" h="335" w="82">
                    <a:moveTo>
                      <a:pt x="81" y="334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2366493" y="2594016"/>
                <a:ext cx="158998" cy="97979"/>
              </a:xfrm>
              <a:custGeom>
                <a:rect b="b" l="l" r="r" t="t"/>
                <a:pathLst>
                  <a:path extrusionOk="0" h="1185" w="1923">
                    <a:moveTo>
                      <a:pt x="0" y="1"/>
                    </a:moveTo>
                    <a:lnTo>
                      <a:pt x="0" y="1113"/>
                    </a:lnTo>
                    <a:lnTo>
                      <a:pt x="1892" y="1184"/>
                    </a:lnTo>
                    <a:lnTo>
                      <a:pt x="1922" y="2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2055358" y="1553787"/>
                <a:ext cx="571336" cy="1101414"/>
              </a:xfrm>
              <a:custGeom>
                <a:rect b="b" l="l" r="r" t="t"/>
                <a:pathLst>
                  <a:path extrusionOk="0" h="13321" w="6910">
                    <a:moveTo>
                      <a:pt x="1949" y="0"/>
                    </a:moveTo>
                    <a:cubicBezTo>
                      <a:pt x="1411" y="0"/>
                      <a:pt x="904" y="195"/>
                      <a:pt x="598" y="516"/>
                    </a:cubicBezTo>
                    <a:cubicBezTo>
                      <a:pt x="163" y="981"/>
                      <a:pt x="1" y="1770"/>
                      <a:pt x="304" y="2457"/>
                    </a:cubicBezTo>
                    <a:cubicBezTo>
                      <a:pt x="962" y="3934"/>
                      <a:pt x="3844" y="7090"/>
                      <a:pt x="3844" y="7090"/>
                    </a:cubicBezTo>
                    <a:lnTo>
                      <a:pt x="3531" y="13219"/>
                    </a:lnTo>
                    <a:lnTo>
                      <a:pt x="5928" y="13320"/>
                    </a:lnTo>
                    <a:cubicBezTo>
                      <a:pt x="5928" y="13320"/>
                      <a:pt x="6818" y="8718"/>
                      <a:pt x="6858" y="7039"/>
                    </a:cubicBezTo>
                    <a:cubicBezTo>
                      <a:pt x="6909" y="5360"/>
                      <a:pt x="4785" y="2437"/>
                      <a:pt x="3662" y="880"/>
                    </a:cubicBezTo>
                    <a:cubicBezTo>
                      <a:pt x="3224" y="258"/>
                      <a:pt x="2567" y="0"/>
                      <a:pt x="19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1575387" y="2456928"/>
                <a:ext cx="124685" cy="83"/>
              </a:xfrm>
              <a:custGeom>
                <a:rect b="b" l="l" r="r" t="t"/>
                <a:pathLst>
                  <a:path extrusionOk="0" fill="none" h="1" w="1508">
                    <a:moveTo>
                      <a:pt x="0" y="0"/>
                    </a:moveTo>
                    <a:lnTo>
                      <a:pt x="1507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1789452" y="2158362"/>
                <a:ext cx="26045" cy="48535"/>
              </a:xfrm>
              <a:custGeom>
                <a:rect b="b" l="l" r="r" t="t"/>
                <a:pathLst>
                  <a:path extrusionOk="0" h="587" w="315">
                    <a:moveTo>
                      <a:pt x="162" y="0"/>
                    </a:moveTo>
                    <a:cubicBezTo>
                      <a:pt x="71" y="0"/>
                      <a:pt x="1" y="132"/>
                      <a:pt x="1" y="294"/>
                    </a:cubicBezTo>
                    <a:cubicBezTo>
                      <a:pt x="1" y="455"/>
                      <a:pt x="71" y="587"/>
                      <a:pt x="162" y="587"/>
                    </a:cubicBezTo>
                    <a:cubicBezTo>
                      <a:pt x="243" y="587"/>
                      <a:pt x="314" y="455"/>
                      <a:pt x="314" y="294"/>
                    </a:cubicBezTo>
                    <a:cubicBezTo>
                      <a:pt x="314" y="132"/>
                      <a:pt x="243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1789452" y="2288835"/>
                <a:ext cx="26045" cy="48535"/>
              </a:xfrm>
              <a:custGeom>
                <a:rect b="b" l="l" r="r" t="t"/>
                <a:pathLst>
                  <a:path extrusionOk="0" h="587" w="315">
                    <a:moveTo>
                      <a:pt x="162" y="0"/>
                    </a:moveTo>
                    <a:cubicBezTo>
                      <a:pt x="71" y="0"/>
                      <a:pt x="1" y="132"/>
                      <a:pt x="1" y="293"/>
                    </a:cubicBezTo>
                    <a:cubicBezTo>
                      <a:pt x="1" y="455"/>
                      <a:pt x="71" y="587"/>
                      <a:pt x="162" y="587"/>
                    </a:cubicBezTo>
                    <a:cubicBezTo>
                      <a:pt x="243" y="587"/>
                      <a:pt x="314" y="455"/>
                      <a:pt x="314" y="293"/>
                    </a:cubicBezTo>
                    <a:cubicBezTo>
                      <a:pt x="314" y="132"/>
                      <a:pt x="243" y="0"/>
                      <a:pt x="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89452" y="2419225"/>
                <a:ext cx="26045" cy="48617"/>
              </a:xfrm>
              <a:custGeom>
                <a:rect b="b" l="l" r="r" t="t"/>
                <a:pathLst>
                  <a:path extrusionOk="0" h="588" w="315">
                    <a:moveTo>
                      <a:pt x="162" y="1"/>
                    </a:moveTo>
                    <a:cubicBezTo>
                      <a:pt x="71" y="1"/>
                      <a:pt x="1" y="132"/>
                      <a:pt x="1" y="294"/>
                    </a:cubicBezTo>
                    <a:cubicBezTo>
                      <a:pt x="1" y="456"/>
                      <a:pt x="71" y="588"/>
                      <a:pt x="162" y="588"/>
                    </a:cubicBezTo>
                    <a:cubicBezTo>
                      <a:pt x="243" y="588"/>
                      <a:pt x="314" y="456"/>
                      <a:pt x="314" y="294"/>
                    </a:cubicBezTo>
                    <a:cubicBezTo>
                      <a:pt x="314" y="132"/>
                      <a:pt x="24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861385" y="1005933"/>
                <a:ext cx="301956" cy="99632"/>
              </a:xfrm>
              <a:custGeom>
                <a:rect b="b" l="l" r="r" t="t"/>
                <a:pathLst>
                  <a:path extrusionOk="0" fill="none" h="1205" w="3652">
                    <a:moveTo>
                      <a:pt x="3652" y="648"/>
                    </a:moveTo>
                    <a:cubicBezTo>
                      <a:pt x="3197" y="1"/>
                      <a:pt x="2600" y="122"/>
                      <a:pt x="2286" y="496"/>
                    </a:cubicBezTo>
                    <a:cubicBezTo>
                      <a:pt x="1963" y="871"/>
                      <a:pt x="810" y="1204"/>
                      <a:pt x="0" y="53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12777" y="948220"/>
                <a:ext cx="150565" cy="56141"/>
              </a:xfrm>
              <a:custGeom>
                <a:rect b="b" l="l" r="r" t="t"/>
                <a:pathLst>
                  <a:path extrusionOk="0" fill="none" h="679" w="1821">
                    <a:moveTo>
                      <a:pt x="1821" y="527"/>
                    </a:moveTo>
                    <a:cubicBezTo>
                      <a:pt x="1052" y="1"/>
                      <a:pt x="354" y="234"/>
                      <a:pt x="0" y="679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1871390" y="929865"/>
                <a:ext cx="205797" cy="97896"/>
              </a:xfrm>
              <a:custGeom>
                <a:rect b="b" l="l" r="r" t="t"/>
                <a:pathLst>
                  <a:path extrusionOk="0" fill="none" h="1184" w="2489">
                    <a:moveTo>
                      <a:pt x="2489" y="142"/>
                    </a:moveTo>
                    <a:cubicBezTo>
                      <a:pt x="1801" y="0"/>
                      <a:pt x="1265" y="152"/>
                      <a:pt x="1053" y="648"/>
                    </a:cubicBezTo>
                    <a:cubicBezTo>
                      <a:pt x="840" y="1143"/>
                      <a:pt x="233" y="1184"/>
                      <a:pt x="1" y="90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1802846" y="1018501"/>
                <a:ext cx="31006" cy="128902"/>
              </a:xfrm>
              <a:custGeom>
                <a:rect b="b" l="l" r="r" t="t"/>
                <a:pathLst>
                  <a:path extrusionOk="0" fill="none" h="1559" w="375">
                    <a:moveTo>
                      <a:pt x="284" y="1"/>
                    </a:moveTo>
                    <a:cubicBezTo>
                      <a:pt x="284" y="1"/>
                      <a:pt x="0" y="1032"/>
                      <a:pt x="375" y="155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1767706" y="1051987"/>
                <a:ext cx="30179" cy="116252"/>
              </a:xfrm>
              <a:custGeom>
                <a:rect b="b" l="l" r="r" t="t"/>
                <a:pathLst>
                  <a:path extrusionOk="0" fill="none" h="1406" w="365">
                    <a:moveTo>
                      <a:pt x="264" y="0"/>
                    </a:moveTo>
                    <a:cubicBezTo>
                      <a:pt x="264" y="0"/>
                      <a:pt x="1" y="910"/>
                      <a:pt x="365" y="140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1735129" y="1021891"/>
                <a:ext cx="46881" cy="146348"/>
              </a:xfrm>
              <a:custGeom>
                <a:rect b="b" l="l" r="r" t="t"/>
                <a:pathLst>
                  <a:path extrusionOk="0" fill="none" h="1770" w="567">
                    <a:moveTo>
                      <a:pt x="567" y="0"/>
                    </a:moveTo>
                    <a:cubicBezTo>
                      <a:pt x="567" y="0"/>
                      <a:pt x="0" y="819"/>
                      <a:pt x="192" y="177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1607137" y="1516911"/>
                <a:ext cx="498493" cy="630619"/>
              </a:xfrm>
              <a:custGeom>
                <a:rect b="b" l="l" r="r" t="t"/>
                <a:pathLst>
                  <a:path extrusionOk="0" fill="none" h="7627" w="6029">
                    <a:moveTo>
                      <a:pt x="6029" y="1"/>
                    </a:moveTo>
                    <a:lnTo>
                      <a:pt x="5877" y="881"/>
                    </a:lnTo>
                    <a:lnTo>
                      <a:pt x="4876" y="1295"/>
                    </a:lnTo>
                    <a:lnTo>
                      <a:pt x="6029" y="1295"/>
                    </a:lnTo>
                    <a:lnTo>
                      <a:pt x="1932" y="7627"/>
                    </a:lnTo>
                    <a:cubicBezTo>
                      <a:pt x="1932" y="7627"/>
                      <a:pt x="1" y="4279"/>
                      <a:pt x="699" y="1356"/>
                    </a:cubicBezTo>
                    <a:lnTo>
                      <a:pt x="1285" y="1477"/>
                    </a:lnTo>
                    <a:lnTo>
                      <a:pt x="911" y="860"/>
                    </a:lnTo>
                    <a:lnTo>
                      <a:pt x="1477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1441606" y="1375606"/>
                <a:ext cx="169003" cy="158089"/>
              </a:xfrm>
              <a:custGeom>
                <a:rect b="b" l="l" r="r" t="t"/>
                <a:pathLst>
                  <a:path extrusionOk="0" h="1912" w="2044">
                    <a:moveTo>
                      <a:pt x="394" y="0"/>
                    </a:moveTo>
                    <a:lnTo>
                      <a:pt x="0" y="1457"/>
                    </a:lnTo>
                    <a:lnTo>
                      <a:pt x="1649" y="1912"/>
                    </a:lnTo>
                    <a:lnTo>
                      <a:pt x="2043" y="455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1395552" y="1467549"/>
                <a:ext cx="204970" cy="143950"/>
              </a:xfrm>
              <a:custGeom>
                <a:rect b="b" l="l" r="r" t="t"/>
                <a:pathLst>
                  <a:path extrusionOk="0" h="1741" w="2479">
                    <a:moveTo>
                      <a:pt x="314" y="1"/>
                    </a:moveTo>
                    <a:lnTo>
                      <a:pt x="1" y="1144"/>
                    </a:lnTo>
                    <a:lnTo>
                      <a:pt x="2165" y="1741"/>
                    </a:lnTo>
                    <a:lnTo>
                      <a:pt x="2479" y="59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1469966" y="1747760"/>
                <a:ext cx="133119" cy="378024"/>
              </a:xfrm>
              <a:custGeom>
                <a:rect b="b" l="l" r="r" t="t"/>
                <a:pathLst>
                  <a:path extrusionOk="0" h="4572" w="1610">
                    <a:moveTo>
                      <a:pt x="709" y="0"/>
                    </a:moveTo>
                    <a:cubicBezTo>
                      <a:pt x="709" y="0"/>
                      <a:pt x="1" y="2863"/>
                      <a:pt x="21" y="4572"/>
                    </a:cubicBezTo>
                    <a:lnTo>
                      <a:pt x="1609" y="1467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1215800" y="1501862"/>
                <a:ext cx="413164" cy="695773"/>
              </a:xfrm>
              <a:custGeom>
                <a:rect b="b" l="l" r="r" t="t"/>
                <a:pathLst>
                  <a:path extrusionOk="0" h="8415" w="4997">
                    <a:moveTo>
                      <a:pt x="1962" y="1"/>
                    </a:moveTo>
                    <a:lnTo>
                      <a:pt x="233" y="6292"/>
                    </a:lnTo>
                    <a:cubicBezTo>
                      <a:pt x="0" y="7131"/>
                      <a:pt x="304" y="8122"/>
                      <a:pt x="1153" y="8325"/>
                    </a:cubicBezTo>
                    <a:cubicBezTo>
                      <a:pt x="1333" y="8368"/>
                      <a:pt x="1546" y="8414"/>
                      <a:pt x="1771" y="8414"/>
                    </a:cubicBezTo>
                    <a:cubicBezTo>
                      <a:pt x="2283" y="8414"/>
                      <a:pt x="2860" y="8177"/>
                      <a:pt x="3267" y="7131"/>
                    </a:cubicBezTo>
                    <a:lnTo>
                      <a:pt x="4997" y="840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1393898" y="1521954"/>
                <a:ext cx="50271" cy="175700"/>
              </a:xfrm>
              <a:custGeom>
                <a:rect b="b" l="l" r="r" t="t"/>
                <a:pathLst>
                  <a:path extrusionOk="0" fill="none" h="2125" w="608">
                    <a:moveTo>
                      <a:pt x="607" y="0"/>
                    </a:moveTo>
                    <a:lnTo>
                      <a:pt x="0" y="212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1423168" y="1657967"/>
                <a:ext cx="25135" cy="35802"/>
              </a:xfrm>
              <a:custGeom>
                <a:rect b="b" l="l" r="r" t="t"/>
                <a:pathLst>
                  <a:path extrusionOk="0" h="433" w="304">
                    <a:moveTo>
                      <a:pt x="203" y="1"/>
                    </a:moveTo>
                    <a:cubicBezTo>
                      <a:pt x="144" y="1"/>
                      <a:pt x="68" y="76"/>
                      <a:pt x="41" y="176"/>
                    </a:cubicBezTo>
                    <a:cubicBezTo>
                      <a:pt x="0" y="297"/>
                      <a:pt x="21" y="409"/>
                      <a:pt x="81" y="429"/>
                    </a:cubicBezTo>
                    <a:cubicBezTo>
                      <a:pt x="88" y="431"/>
                      <a:pt x="96" y="432"/>
                      <a:pt x="103" y="432"/>
                    </a:cubicBezTo>
                    <a:cubicBezTo>
                      <a:pt x="160" y="432"/>
                      <a:pt x="228" y="364"/>
                      <a:pt x="263" y="257"/>
                    </a:cubicBezTo>
                    <a:cubicBezTo>
                      <a:pt x="304" y="135"/>
                      <a:pt x="284" y="24"/>
                      <a:pt x="223" y="4"/>
                    </a:cubicBezTo>
                    <a:cubicBezTo>
                      <a:pt x="217" y="2"/>
                      <a:pt x="2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1441606" y="1601991"/>
                <a:ext cx="25962" cy="35719"/>
              </a:xfrm>
              <a:custGeom>
                <a:rect b="b" l="l" r="r" t="t"/>
                <a:pathLst>
                  <a:path extrusionOk="0" h="432" w="314">
                    <a:moveTo>
                      <a:pt x="203" y="0"/>
                    </a:moveTo>
                    <a:cubicBezTo>
                      <a:pt x="145" y="0"/>
                      <a:pt x="77" y="76"/>
                      <a:pt x="40" y="175"/>
                    </a:cubicBezTo>
                    <a:cubicBezTo>
                      <a:pt x="0" y="297"/>
                      <a:pt x="20" y="408"/>
                      <a:pt x="81" y="428"/>
                    </a:cubicBezTo>
                    <a:cubicBezTo>
                      <a:pt x="88" y="430"/>
                      <a:pt x="96" y="431"/>
                      <a:pt x="103" y="431"/>
                    </a:cubicBezTo>
                    <a:cubicBezTo>
                      <a:pt x="168" y="431"/>
                      <a:pt x="237" y="356"/>
                      <a:pt x="273" y="256"/>
                    </a:cubicBezTo>
                    <a:cubicBezTo>
                      <a:pt x="314" y="135"/>
                      <a:pt x="293" y="24"/>
                      <a:pt x="223" y="3"/>
                    </a:cubicBezTo>
                    <a:cubicBezTo>
                      <a:pt x="216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1486751" y="1038592"/>
                <a:ext cx="37703" cy="38530"/>
              </a:xfrm>
              <a:custGeom>
                <a:rect b="b" l="l" r="r" t="t"/>
                <a:pathLst>
                  <a:path extrusionOk="0" h="466" w="456">
                    <a:moveTo>
                      <a:pt x="425" y="0"/>
                    </a:moveTo>
                    <a:lnTo>
                      <a:pt x="0" y="41"/>
                    </a:lnTo>
                    <a:lnTo>
                      <a:pt x="41" y="466"/>
                    </a:lnTo>
                    <a:lnTo>
                      <a:pt x="455" y="42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1546944" y="1033549"/>
                <a:ext cx="37703" cy="37703"/>
              </a:xfrm>
              <a:custGeom>
                <a:rect b="b" l="l" r="r" t="t"/>
                <a:pathLst>
                  <a:path extrusionOk="0" h="456" w="456">
                    <a:moveTo>
                      <a:pt x="415" y="1"/>
                    </a:moveTo>
                    <a:lnTo>
                      <a:pt x="0" y="41"/>
                    </a:lnTo>
                    <a:lnTo>
                      <a:pt x="41" y="456"/>
                    </a:lnTo>
                    <a:lnTo>
                      <a:pt x="456" y="415"/>
                    </a:ln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1598786" y="988404"/>
                <a:ext cx="52751" cy="103767"/>
              </a:xfrm>
              <a:custGeom>
                <a:rect b="b" l="l" r="r" t="t"/>
                <a:pathLst>
                  <a:path extrusionOk="0" h="1255" w="638">
                    <a:moveTo>
                      <a:pt x="537" y="0"/>
                    </a:moveTo>
                    <a:lnTo>
                      <a:pt x="1" y="51"/>
                    </a:lnTo>
                    <a:lnTo>
                      <a:pt x="102" y="1255"/>
                    </a:lnTo>
                    <a:lnTo>
                      <a:pt x="638" y="1204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1597132" y="876287"/>
                <a:ext cx="37703" cy="118897"/>
              </a:xfrm>
              <a:custGeom>
                <a:rect b="b" l="l" r="r" t="t"/>
                <a:pathLst>
                  <a:path extrusionOk="0" h="1438" w="456">
                    <a:moveTo>
                      <a:pt x="179" y="0"/>
                    </a:moveTo>
                    <a:cubicBezTo>
                      <a:pt x="174" y="0"/>
                      <a:pt x="168" y="0"/>
                      <a:pt x="162" y="1"/>
                    </a:cubicBezTo>
                    <a:cubicBezTo>
                      <a:pt x="71" y="1"/>
                      <a:pt x="0" y="92"/>
                      <a:pt x="10" y="183"/>
                    </a:cubicBezTo>
                    <a:lnTo>
                      <a:pt x="122" y="1437"/>
                    </a:lnTo>
                    <a:lnTo>
                      <a:pt x="455" y="1407"/>
                    </a:lnTo>
                    <a:lnTo>
                      <a:pt x="344" y="153"/>
                    </a:lnTo>
                    <a:cubicBezTo>
                      <a:pt x="335" y="68"/>
                      <a:pt x="263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1491712" y="1199989"/>
                <a:ext cx="163215" cy="241764"/>
              </a:xfrm>
              <a:custGeom>
                <a:rect b="b" l="l" r="r" t="t"/>
                <a:pathLst>
                  <a:path extrusionOk="0" h="2924" w="1974">
                    <a:moveTo>
                      <a:pt x="1730" y="0"/>
                    </a:moveTo>
                    <a:lnTo>
                      <a:pt x="1" y="152"/>
                    </a:lnTo>
                    <a:lnTo>
                      <a:pt x="244" y="2923"/>
                    </a:lnTo>
                    <a:lnTo>
                      <a:pt x="1973" y="2762"/>
                    </a:lnTo>
                    <a:lnTo>
                      <a:pt x="17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1457481" y="1052648"/>
                <a:ext cx="204143" cy="199513"/>
              </a:xfrm>
              <a:custGeom>
                <a:rect b="b" l="l" r="r" t="t"/>
                <a:pathLst>
                  <a:path extrusionOk="0" h="2413" w="2469">
                    <a:moveTo>
                      <a:pt x="1849" y="1"/>
                    </a:moveTo>
                    <a:cubicBezTo>
                      <a:pt x="1836" y="1"/>
                      <a:pt x="1823" y="1"/>
                      <a:pt x="1811" y="2"/>
                    </a:cubicBezTo>
                    <a:lnTo>
                      <a:pt x="455" y="124"/>
                    </a:lnTo>
                    <a:cubicBezTo>
                      <a:pt x="192" y="144"/>
                      <a:pt x="0" y="376"/>
                      <a:pt x="20" y="639"/>
                    </a:cubicBezTo>
                    <a:lnTo>
                      <a:pt x="142" y="1985"/>
                    </a:lnTo>
                    <a:cubicBezTo>
                      <a:pt x="170" y="2229"/>
                      <a:pt x="373" y="2413"/>
                      <a:pt x="605" y="2413"/>
                    </a:cubicBezTo>
                    <a:cubicBezTo>
                      <a:pt x="622" y="2413"/>
                      <a:pt x="640" y="2412"/>
                      <a:pt x="658" y="2409"/>
                    </a:cubicBezTo>
                    <a:lnTo>
                      <a:pt x="2013" y="2288"/>
                    </a:lnTo>
                    <a:cubicBezTo>
                      <a:pt x="2276" y="2268"/>
                      <a:pt x="2468" y="2035"/>
                      <a:pt x="2448" y="1772"/>
                    </a:cubicBezTo>
                    <a:lnTo>
                      <a:pt x="2326" y="437"/>
                    </a:lnTo>
                    <a:cubicBezTo>
                      <a:pt x="2298" y="187"/>
                      <a:pt x="2095" y="1"/>
                      <a:pt x="18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1504280" y="1048514"/>
                <a:ext cx="203316" cy="199513"/>
              </a:xfrm>
              <a:custGeom>
                <a:rect b="b" l="l" r="r" t="t"/>
                <a:pathLst>
                  <a:path extrusionOk="0" h="2413" w="2459">
                    <a:moveTo>
                      <a:pt x="1839" y="0"/>
                    </a:moveTo>
                    <a:cubicBezTo>
                      <a:pt x="1826" y="0"/>
                      <a:pt x="1814" y="1"/>
                      <a:pt x="1801" y="2"/>
                    </a:cubicBezTo>
                    <a:lnTo>
                      <a:pt x="456" y="123"/>
                    </a:lnTo>
                    <a:cubicBezTo>
                      <a:pt x="193" y="143"/>
                      <a:pt x="1" y="376"/>
                      <a:pt x="21" y="639"/>
                    </a:cubicBezTo>
                    <a:lnTo>
                      <a:pt x="142" y="1984"/>
                    </a:lnTo>
                    <a:cubicBezTo>
                      <a:pt x="161" y="2229"/>
                      <a:pt x="364" y="2412"/>
                      <a:pt x="603" y="2412"/>
                    </a:cubicBezTo>
                    <a:cubicBezTo>
                      <a:pt x="621" y="2412"/>
                      <a:pt x="640" y="2411"/>
                      <a:pt x="658" y="2409"/>
                    </a:cubicBezTo>
                    <a:lnTo>
                      <a:pt x="2003" y="2287"/>
                    </a:lnTo>
                    <a:cubicBezTo>
                      <a:pt x="2266" y="2267"/>
                      <a:pt x="2458" y="2035"/>
                      <a:pt x="2438" y="1772"/>
                    </a:cubicBezTo>
                    <a:lnTo>
                      <a:pt x="2317" y="437"/>
                    </a:lnTo>
                    <a:cubicBezTo>
                      <a:pt x="2298" y="186"/>
                      <a:pt x="2086" y="0"/>
                      <a:pt x="1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1539420" y="1195772"/>
                <a:ext cx="163133" cy="240937"/>
              </a:xfrm>
              <a:custGeom>
                <a:rect b="b" l="l" r="r" t="t"/>
                <a:pathLst>
                  <a:path extrusionOk="0" h="2914" w="1973">
                    <a:moveTo>
                      <a:pt x="1730" y="1"/>
                    </a:moveTo>
                    <a:lnTo>
                      <a:pt x="0" y="152"/>
                    </a:lnTo>
                    <a:lnTo>
                      <a:pt x="243" y="2914"/>
                    </a:lnTo>
                    <a:lnTo>
                      <a:pt x="1973" y="2762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1575387" y="1337159"/>
                <a:ext cx="26789" cy="20919"/>
              </a:xfrm>
              <a:custGeom>
                <a:rect b="b" l="l" r="r" t="t"/>
                <a:pathLst>
                  <a:path extrusionOk="0" h="253" w="324">
                    <a:moveTo>
                      <a:pt x="304" y="0"/>
                    </a:moveTo>
                    <a:lnTo>
                      <a:pt x="0" y="20"/>
                    </a:lnTo>
                    <a:lnTo>
                      <a:pt x="21" y="253"/>
                    </a:lnTo>
                    <a:lnTo>
                      <a:pt x="324" y="223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1613007" y="1333769"/>
                <a:ext cx="26872" cy="21001"/>
              </a:xfrm>
              <a:custGeom>
                <a:rect b="b" l="l" r="r" t="t"/>
                <a:pathLst>
                  <a:path extrusionOk="0" h="254" w="325">
                    <a:moveTo>
                      <a:pt x="304" y="1"/>
                    </a:moveTo>
                    <a:lnTo>
                      <a:pt x="0" y="21"/>
                    </a:lnTo>
                    <a:lnTo>
                      <a:pt x="21" y="253"/>
                    </a:lnTo>
                    <a:lnTo>
                      <a:pt x="324" y="223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1649801" y="1330462"/>
                <a:ext cx="26872" cy="21001"/>
              </a:xfrm>
              <a:custGeom>
                <a:rect b="b" l="l" r="r" t="t"/>
                <a:pathLst>
                  <a:path extrusionOk="0" h="254" w="325">
                    <a:moveTo>
                      <a:pt x="304" y="0"/>
                    </a:moveTo>
                    <a:lnTo>
                      <a:pt x="0" y="20"/>
                    </a:lnTo>
                    <a:lnTo>
                      <a:pt x="21" y="253"/>
                    </a:lnTo>
                    <a:lnTo>
                      <a:pt x="324" y="223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1577867" y="1364692"/>
                <a:ext cx="26872" cy="21001"/>
              </a:xfrm>
              <a:custGeom>
                <a:rect b="b" l="l" r="r" t="t"/>
                <a:pathLst>
                  <a:path extrusionOk="0" h="254" w="325">
                    <a:moveTo>
                      <a:pt x="304" y="1"/>
                    </a:moveTo>
                    <a:lnTo>
                      <a:pt x="1" y="21"/>
                    </a:lnTo>
                    <a:lnTo>
                      <a:pt x="21" y="254"/>
                    </a:lnTo>
                    <a:lnTo>
                      <a:pt x="324" y="223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1615488" y="1361385"/>
                <a:ext cx="26872" cy="21001"/>
              </a:xfrm>
              <a:custGeom>
                <a:rect b="b" l="l" r="r" t="t"/>
                <a:pathLst>
                  <a:path extrusionOk="0" h="254" w="325">
                    <a:moveTo>
                      <a:pt x="304" y="0"/>
                    </a:moveTo>
                    <a:lnTo>
                      <a:pt x="1" y="21"/>
                    </a:lnTo>
                    <a:lnTo>
                      <a:pt x="21" y="253"/>
                    </a:lnTo>
                    <a:lnTo>
                      <a:pt x="324" y="223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1652281" y="1357995"/>
                <a:ext cx="26872" cy="21001"/>
              </a:xfrm>
              <a:custGeom>
                <a:rect b="b" l="l" r="r" t="t"/>
                <a:pathLst>
                  <a:path extrusionOk="0" h="254" w="325">
                    <a:moveTo>
                      <a:pt x="304" y="1"/>
                    </a:moveTo>
                    <a:lnTo>
                      <a:pt x="1" y="21"/>
                    </a:lnTo>
                    <a:lnTo>
                      <a:pt x="21" y="254"/>
                    </a:lnTo>
                    <a:lnTo>
                      <a:pt x="324" y="223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1580347" y="1391481"/>
                <a:ext cx="26872" cy="21828"/>
              </a:xfrm>
              <a:custGeom>
                <a:rect b="b" l="l" r="r" t="t"/>
                <a:pathLst>
                  <a:path extrusionOk="0" h="264" w="325">
                    <a:moveTo>
                      <a:pt x="304" y="1"/>
                    </a:moveTo>
                    <a:lnTo>
                      <a:pt x="1" y="31"/>
                    </a:lnTo>
                    <a:lnTo>
                      <a:pt x="21" y="263"/>
                    </a:lnTo>
                    <a:lnTo>
                      <a:pt x="325" y="233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1617224" y="1388174"/>
                <a:ext cx="27616" cy="21828"/>
              </a:xfrm>
              <a:custGeom>
                <a:rect b="b" l="l" r="r" t="t"/>
                <a:pathLst>
                  <a:path extrusionOk="0" h="264" w="334">
                    <a:moveTo>
                      <a:pt x="314" y="0"/>
                    </a:moveTo>
                    <a:lnTo>
                      <a:pt x="0" y="30"/>
                    </a:lnTo>
                    <a:lnTo>
                      <a:pt x="30" y="263"/>
                    </a:lnTo>
                    <a:lnTo>
                      <a:pt x="334" y="23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1654844" y="1384784"/>
                <a:ext cx="26789" cy="21828"/>
              </a:xfrm>
              <a:custGeom>
                <a:rect b="b" l="l" r="r" t="t"/>
                <a:pathLst>
                  <a:path extrusionOk="0" h="264" w="324">
                    <a:moveTo>
                      <a:pt x="304" y="1"/>
                    </a:moveTo>
                    <a:lnTo>
                      <a:pt x="0" y="31"/>
                    </a:lnTo>
                    <a:lnTo>
                      <a:pt x="20" y="264"/>
                    </a:lnTo>
                    <a:lnTo>
                      <a:pt x="324" y="233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1531069" y="1124748"/>
                <a:ext cx="146431" cy="12568"/>
              </a:xfrm>
              <a:custGeom>
                <a:rect b="b" l="l" r="r" t="t"/>
                <a:pathLst>
                  <a:path extrusionOk="0" fill="none" h="152" w="1771">
                    <a:moveTo>
                      <a:pt x="0" y="152"/>
                    </a:moveTo>
                    <a:lnTo>
                      <a:pt x="1770" y="0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1533549" y="1151454"/>
                <a:ext cx="146431" cy="12650"/>
              </a:xfrm>
              <a:custGeom>
                <a:rect b="b" l="l" r="r" t="t"/>
                <a:pathLst>
                  <a:path extrusionOk="0" fill="none" h="153" w="1771">
                    <a:moveTo>
                      <a:pt x="1" y="152"/>
                    </a:moveTo>
                    <a:lnTo>
                      <a:pt x="1771" y="1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1536030" y="1177416"/>
                <a:ext cx="146431" cy="13477"/>
              </a:xfrm>
              <a:custGeom>
                <a:rect b="b" l="l" r="r" t="t"/>
                <a:pathLst>
                  <a:path extrusionOk="0" fill="none" h="163" w="1771">
                    <a:moveTo>
                      <a:pt x="1" y="162"/>
                    </a:moveTo>
                    <a:lnTo>
                      <a:pt x="1771" y="0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1538593" y="1204123"/>
                <a:ext cx="145604" cy="13477"/>
              </a:xfrm>
              <a:custGeom>
                <a:rect b="b" l="l" r="r" t="t"/>
                <a:pathLst>
                  <a:path extrusionOk="0" fill="none" h="163" w="1761">
                    <a:moveTo>
                      <a:pt x="0" y="163"/>
                    </a:moveTo>
                    <a:lnTo>
                      <a:pt x="1760" y="1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1490885" y="1236782"/>
                <a:ext cx="194965" cy="17611"/>
              </a:xfrm>
              <a:custGeom>
                <a:rect b="b" l="l" r="r" t="t"/>
                <a:pathLst>
                  <a:path extrusionOk="0" fill="none" h="213" w="2358">
                    <a:moveTo>
                      <a:pt x="1" y="213"/>
                    </a:moveTo>
                    <a:lnTo>
                      <a:pt x="2357" y="0"/>
                    </a:lnTo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1595478" y="1263572"/>
                <a:ext cx="49361" cy="50188"/>
              </a:xfrm>
              <a:custGeom>
                <a:rect b="b" l="l" r="r" t="t"/>
                <a:pathLst>
                  <a:path extrusionOk="0" fill="none" h="607" w="597">
                    <a:moveTo>
                      <a:pt x="587" y="273"/>
                    </a:moveTo>
                    <a:cubicBezTo>
                      <a:pt x="597" y="435"/>
                      <a:pt x="486" y="577"/>
                      <a:pt x="324" y="587"/>
                    </a:cubicBezTo>
                    <a:cubicBezTo>
                      <a:pt x="162" y="607"/>
                      <a:pt x="20" y="486"/>
                      <a:pt x="10" y="324"/>
                    </a:cubicBezTo>
                    <a:cubicBezTo>
                      <a:pt x="0" y="162"/>
                      <a:pt x="111" y="20"/>
                      <a:pt x="273" y="10"/>
                    </a:cubicBezTo>
                    <a:cubicBezTo>
                      <a:pt x="435" y="0"/>
                      <a:pt x="577" y="111"/>
                      <a:pt x="587" y="273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1473356" y="1126401"/>
                <a:ext cx="26872" cy="74497"/>
              </a:xfrm>
              <a:custGeom>
                <a:rect b="b" l="l" r="r" t="t"/>
                <a:pathLst>
                  <a:path extrusionOk="0" fill="none" h="901" w="325">
                    <a:moveTo>
                      <a:pt x="0" y="21"/>
                    </a:moveTo>
                    <a:lnTo>
                      <a:pt x="243" y="0"/>
                    </a:lnTo>
                    <a:lnTo>
                      <a:pt x="324" y="870"/>
                    </a:lnTo>
                    <a:lnTo>
                      <a:pt x="81" y="900"/>
                    </a:lnTo>
                    <a:close/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1548597" y="1069516"/>
                <a:ext cx="103767" cy="36876"/>
              </a:xfrm>
              <a:custGeom>
                <a:rect b="b" l="l" r="r" t="t"/>
                <a:pathLst>
                  <a:path extrusionOk="0" fill="none" h="446" w="1255">
                    <a:moveTo>
                      <a:pt x="1" y="102"/>
                    </a:moveTo>
                    <a:lnTo>
                      <a:pt x="1224" y="1"/>
                    </a:lnTo>
                    <a:lnTo>
                      <a:pt x="1255" y="334"/>
                    </a:lnTo>
                    <a:lnTo>
                      <a:pt x="31" y="446"/>
                    </a:lnTo>
                    <a:close/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1383480" y="1183287"/>
                <a:ext cx="196950" cy="291456"/>
              </a:xfrm>
              <a:custGeom>
                <a:rect b="b" l="l" r="r" t="t"/>
                <a:pathLst>
                  <a:path extrusionOk="0" h="3525" w="2382">
                    <a:moveTo>
                      <a:pt x="1469" y="1"/>
                    </a:moveTo>
                    <a:cubicBezTo>
                      <a:pt x="1309" y="1"/>
                      <a:pt x="1048" y="148"/>
                      <a:pt x="754" y="496"/>
                    </a:cubicBezTo>
                    <a:cubicBezTo>
                      <a:pt x="0" y="1363"/>
                      <a:pt x="263" y="3524"/>
                      <a:pt x="1727" y="3524"/>
                    </a:cubicBezTo>
                    <a:cubicBezTo>
                      <a:pt x="1816" y="3524"/>
                      <a:pt x="1910" y="3516"/>
                      <a:pt x="2008" y="3500"/>
                    </a:cubicBezTo>
                    <a:cubicBezTo>
                      <a:pt x="2008" y="3500"/>
                      <a:pt x="2382" y="2903"/>
                      <a:pt x="1694" y="2134"/>
                    </a:cubicBezTo>
                    <a:cubicBezTo>
                      <a:pt x="2141" y="1896"/>
                      <a:pt x="2347" y="1311"/>
                      <a:pt x="1983" y="1311"/>
                    </a:cubicBezTo>
                    <a:cubicBezTo>
                      <a:pt x="1853" y="1311"/>
                      <a:pt x="1651" y="1386"/>
                      <a:pt x="1360" y="1578"/>
                    </a:cubicBezTo>
                    <a:cubicBezTo>
                      <a:pt x="2104" y="921"/>
                      <a:pt x="2107" y="587"/>
                      <a:pt x="1833" y="587"/>
                    </a:cubicBezTo>
                    <a:cubicBezTo>
                      <a:pt x="1669" y="587"/>
                      <a:pt x="1406" y="707"/>
                      <a:pt x="1143" y="949"/>
                    </a:cubicBezTo>
                    <a:lnTo>
                      <a:pt x="1143" y="949"/>
                    </a:lnTo>
                    <a:cubicBezTo>
                      <a:pt x="1719" y="394"/>
                      <a:pt x="1729" y="1"/>
                      <a:pt x="146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1480880" y="1291105"/>
                <a:ext cx="38530" cy="38613"/>
              </a:xfrm>
              <a:custGeom>
                <a:rect b="b" l="l" r="r" t="t"/>
                <a:pathLst>
                  <a:path extrusionOk="0" fill="none" h="467" w="466">
                    <a:moveTo>
                      <a:pt x="466" y="1"/>
                    </a:moveTo>
                    <a:lnTo>
                      <a:pt x="0" y="466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1465832" y="1244307"/>
                <a:ext cx="30179" cy="33486"/>
              </a:xfrm>
              <a:custGeom>
                <a:rect b="b" l="l" r="r" t="t"/>
                <a:pathLst>
                  <a:path extrusionOk="0" fill="none" h="405" w="365">
                    <a:moveTo>
                      <a:pt x="364" y="0"/>
                    </a:moveTo>
                    <a:lnTo>
                      <a:pt x="0" y="405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1393568" y="1149470"/>
                <a:ext cx="115838" cy="209517"/>
              </a:xfrm>
              <a:custGeom>
                <a:rect b="b" l="l" r="r" t="t"/>
                <a:pathLst>
                  <a:path extrusionOk="0" h="2534" w="1401">
                    <a:moveTo>
                      <a:pt x="972" y="1"/>
                    </a:moveTo>
                    <a:cubicBezTo>
                      <a:pt x="594" y="1"/>
                      <a:pt x="1" y="946"/>
                      <a:pt x="247" y="2533"/>
                    </a:cubicBezTo>
                    <a:cubicBezTo>
                      <a:pt x="429" y="1077"/>
                      <a:pt x="1400" y="237"/>
                      <a:pt x="1087" y="35"/>
                    </a:cubicBezTo>
                    <a:cubicBezTo>
                      <a:pt x="1052" y="12"/>
                      <a:pt x="1013" y="1"/>
                      <a:pt x="972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1440697" y="1192465"/>
                <a:ext cx="34396" cy="58622"/>
              </a:xfrm>
              <a:custGeom>
                <a:rect b="b" l="l" r="r" t="t"/>
                <a:pathLst>
                  <a:path extrusionOk="0" fill="none" h="709" w="416">
                    <a:moveTo>
                      <a:pt x="416" y="0"/>
                    </a:moveTo>
                    <a:cubicBezTo>
                      <a:pt x="416" y="0"/>
                      <a:pt x="122" y="304"/>
                      <a:pt x="1" y="70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1539420" y="1564619"/>
                <a:ext cx="89545" cy="423169"/>
              </a:xfrm>
              <a:custGeom>
                <a:rect b="b" l="l" r="r" t="t"/>
                <a:pathLst>
                  <a:path extrusionOk="0" fill="none" h="5118" w="1083">
                    <a:moveTo>
                      <a:pt x="607" y="0"/>
                    </a:moveTo>
                    <a:lnTo>
                      <a:pt x="1083" y="81"/>
                    </a:lnTo>
                    <a:lnTo>
                      <a:pt x="0" y="511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2107283" y="1061992"/>
                <a:ext cx="56059" cy="47708"/>
              </a:xfrm>
              <a:custGeom>
                <a:rect b="b" l="l" r="r" t="t"/>
                <a:pathLst>
                  <a:path extrusionOk="0" fill="none" h="577" w="678">
                    <a:moveTo>
                      <a:pt x="0" y="405"/>
                    </a:moveTo>
                    <a:cubicBezTo>
                      <a:pt x="384" y="0"/>
                      <a:pt x="678" y="577"/>
                      <a:pt x="678" y="57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2184178" y="1571316"/>
                <a:ext cx="101286" cy="371327"/>
              </a:xfrm>
              <a:custGeom>
                <a:rect b="b" l="l" r="r" t="t"/>
                <a:pathLst>
                  <a:path extrusionOk="0" fill="none" h="4491" w="1225">
                    <a:moveTo>
                      <a:pt x="264" y="4491"/>
                    </a:moveTo>
                    <a:cubicBezTo>
                      <a:pt x="264" y="4491"/>
                      <a:pt x="1" y="860"/>
                      <a:pt x="1224" y="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2502836" y="2470240"/>
                <a:ext cx="19265" cy="181571"/>
              </a:xfrm>
              <a:custGeom>
                <a:rect b="b" l="l" r="r" t="t"/>
                <a:pathLst>
                  <a:path extrusionOk="0" fill="none" h="2196" w="233">
                    <a:moveTo>
                      <a:pt x="0" y="2196"/>
                    </a:moveTo>
                    <a:lnTo>
                      <a:pt x="233" y="1"/>
                    </a:lnTo>
                  </a:path>
                </a:pathLst>
              </a:custGeom>
              <a:noFill/>
              <a:ln cap="flat" cmpd="sng" w="2275">
                <a:solidFill>
                  <a:srgbClr val="250D26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2542937" y="2487769"/>
                <a:ext cx="21001" cy="37042"/>
              </a:xfrm>
              <a:custGeom>
                <a:rect b="b" l="l" r="r" t="t"/>
                <a:pathLst>
                  <a:path extrusionOk="0" h="448" w="254">
                    <a:moveTo>
                      <a:pt x="132" y="1"/>
                    </a:moveTo>
                    <a:cubicBezTo>
                      <a:pt x="66" y="1"/>
                      <a:pt x="10" y="98"/>
                      <a:pt x="1" y="214"/>
                    </a:cubicBezTo>
                    <a:cubicBezTo>
                      <a:pt x="1" y="345"/>
                      <a:pt x="41" y="446"/>
                      <a:pt x="112" y="446"/>
                    </a:cubicBezTo>
                    <a:cubicBezTo>
                      <a:pt x="115" y="447"/>
                      <a:pt x="117" y="447"/>
                      <a:pt x="120" y="447"/>
                    </a:cubicBezTo>
                    <a:cubicBezTo>
                      <a:pt x="178" y="447"/>
                      <a:pt x="234" y="350"/>
                      <a:pt x="243" y="234"/>
                    </a:cubicBezTo>
                    <a:cubicBezTo>
                      <a:pt x="253" y="113"/>
                      <a:pt x="203" y="1"/>
                      <a:pt x="142" y="1"/>
                    </a:cubicBezTo>
                    <a:cubicBezTo>
                      <a:pt x="139" y="1"/>
                      <a:pt x="136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2538803" y="2547135"/>
                <a:ext cx="20919" cy="36959"/>
              </a:xfrm>
              <a:custGeom>
                <a:rect b="b" l="l" r="r" t="t"/>
                <a:pathLst>
                  <a:path extrusionOk="0" h="447" w="253">
                    <a:moveTo>
                      <a:pt x="133" y="1"/>
                    </a:moveTo>
                    <a:cubicBezTo>
                      <a:pt x="75" y="1"/>
                      <a:pt x="20" y="98"/>
                      <a:pt x="10" y="214"/>
                    </a:cubicBezTo>
                    <a:cubicBezTo>
                      <a:pt x="0" y="335"/>
                      <a:pt x="51" y="446"/>
                      <a:pt x="111" y="446"/>
                    </a:cubicBezTo>
                    <a:cubicBezTo>
                      <a:pt x="182" y="446"/>
                      <a:pt x="243" y="355"/>
                      <a:pt x="243" y="234"/>
                    </a:cubicBezTo>
                    <a:cubicBezTo>
                      <a:pt x="253" y="103"/>
                      <a:pt x="212" y="1"/>
                      <a:pt x="142" y="1"/>
                    </a:cubicBezTo>
                    <a:cubicBezTo>
                      <a:pt x="139" y="1"/>
                      <a:pt x="136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7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SLOTS</a:t>
            </a:r>
            <a:endParaRPr/>
          </a:p>
        </p:txBody>
      </p:sp>
      <p:sp>
        <p:nvSpPr>
          <p:cNvPr id="1154" name="Google Shape;1154;p47"/>
          <p:cNvSpPr txBox="1"/>
          <p:nvPr>
            <p:ph idx="1" type="body"/>
          </p:nvPr>
        </p:nvSpPr>
        <p:spPr>
          <a:xfrm>
            <a:off x="714000" y="1091875"/>
            <a:ext cx="7712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for each save is stored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a checksum is ran on that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8 bytes before the data are set to the result of the hash function</a:t>
            </a:r>
            <a:endParaRPr/>
          </a:p>
        </p:txBody>
      </p:sp>
      <p:pic>
        <p:nvPicPr>
          <p:cNvPr id="1155" name="Google Shape;11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00" y="2197625"/>
            <a:ext cx="50958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8"/>
          <p:cNvSpPr txBox="1"/>
          <p:nvPr>
            <p:ph type="title"/>
          </p:nvPr>
        </p:nvSpPr>
        <p:spPr>
          <a:xfrm>
            <a:off x="4189275" y="647475"/>
            <a:ext cx="2427600" cy="107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CHECKSUMS</a:t>
            </a:r>
            <a:endParaRPr/>
          </a:p>
        </p:txBody>
      </p:sp>
      <p:sp>
        <p:nvSpPr>
          <p:cNvPr id="1161" name="Google Shape;1161;p48"/>
          <p:cNvSpPr txBox="1"/>
          <p:nvPr>
            <p:ph idx="1" type="subTitle"/>
          </p:nvPr>
        </p:nvSpPr>
        <p:spPr>
          <a:xfrm>
            <a:off x="4189275" y="1876950"/>
            <a:ext cx="38952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function fileGenerateCRC() is used by the game to create 2 checksums which appear at the start of every save slot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If the checksum hash is incorrect, the save is replaced with a new, empty save. The saves are validated right after </a:t>
            </a:r>
            <a:r>
              <a:rPr lang="en"/>
              <a:t>launching</a:t>
            </a:r>
            <a:r>
              <a:rPr lang="en"/>
              <a:t> the game</a:t>
            </a:r>
            <a:endParaRPr/>
          </a:p>
        </p:txBody>
      </p:sp>
      <p:pic>
        <p:nvPicPr>
          <p:cNvPr id="1162" name="Google Shape;11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00" y="1718475"/>
            <a:ext cx="3228575" cy="9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8"/>
          <p:cNvPicPr preferRelativeResize="0"/>
          <p:nvPr/>
        </p:nvPicPr>
        <p:blipFill rotWithShape="1">
          <a:blip r:embed="rId4">
            <a:alphaModFix/>
          </a:blip>
          <a:srcRect b="0" l="0" r="24607" t="0"/>
          <a:stretch/>
        </p:blipFill>
        <p:spPr>
          <a:xfrm>
            <a:off x="1038800" y="2977854"/>
            <a:ext cx="2712776" cy="10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9"/>
          <p:cNvSpPr txBox="1"/>
          <p:nvPr>
            <p:ph type="title"/>
          </p:nvPr>
        </p:nvSpPr>
        <p:spPr>
          <a:xfrm>
            <a:off x="2012400" y="1133700"/>
            <a:ext cx="511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CHECKSUMS</a:t>
            </a:r>
            <a:endParaRPr/>
          </a:p>
        </p:txBody>
      </p:sp>
      <p:sp>
        <p:nvSpPr>
          <p:cNvPr id="1169" name="Google Shape;1169;p49"/>
          <p:cNvSpPr txBox="1"/>
          <p:nvPr>
            <p:ph idx="1" type="subTitle"/>
          </p:nvPr>
        </p:nvSpPr>
        <p:spPr>
          <a:xfrm>
            <a:off x="798750" y="1937450"/>
            <a:ext cx="72795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Implemented C code for the hash functions used to generate the checksums in the game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can now use this to create any save data we want, and the game won’t erase it on launch!</a:t>
            </a:r>
            <a:endParaRPr/>
          </a:p>
        </p:txBody>
      </p:sp>
      <p:pic>
        <p:nvPicPr>
          <p:cNvPr id="1170" name="Google Shape;1170;p49"/>
          <p:cNvPicPr preferRelativeResize="0"/>
          <p:nvPr/>
        </p:nvPicPr>
        <p:blipFill rotWithShape="1">
          <a:blip r:embed="rId3">
            <a:alphaModFix/>
          </a:blip>
          <a:srcRect b="9900" l="0" r="0" t="3021"/>
          <a:stretch/>
        </p:blipFill>
        <p:spPr>
          <a:xfrm>
            <a:off x="2579450" y="3665675"/>
            <a:ext cx="3985101" cy="4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0"/>
          <p:cNvSpPr txBox="1"/>
          <p:nvPr>
            <p:ph type="title"/>
          </p:nvPr>
        </p:nvSpPr>
        <p:spPr>
          <a:xfrm>
            <a:off x="4060675" y="319825"/>
            <a:ext cx="42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EDITING SAVE FILES</a:t>
            </a:r>
            <a:endParaRPr/>
          </a:p>
        </p:txBody>
      </p:sp>
      <p:grpSp>
        <p:nvGrpSpPr>
          <p:cNvPr id="1176" name="Google Shape;1176;p50"/>
          <p:cNvGrpSpPr/>
          <p:nvPr/>
        </p:nvGrpSpPr>
        <p:grpSpPr>
          <a:xfrm>
            <a:off x="811740" y="861069"/>
            <a:ext cx="2593957" cy="3739731"/>
            <a:chOff x="811740" y="861069"/>
            <a:chExt cx="2593957" cy="3739731"/>
          </a:xfrm>
        </p:grpSpPr>
        <p:sp>
          <p:nvSpPr>
            <p:cNvPr id="1177" name="Google Shape;1177;p50"/>
            <p:cNvSpPr/>
            <p:nvPr/>
          </p:nvSpPr>
          <p:spPr>
            <a:xfrm flipH="1">
              <a:off x="811740" y="4302600"/>
              <a:ext cx="25857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8" name="Google Shape;1178;p50"/>
            <p:cNvGrpSpPr/>
            <p:nvPr/>
          </p:nvGrpSpPr>
          <p:grpSpPr>
            <a:xfrm>
              <a:off x="1168977" y="861069"/>
              <a:ext cx="2236720" cy="3630914"/>
              <a:chOff x="1168977" y="861069"/>
              <a:chExt cx="2236720" cy="3630914"/>
            </a:xfrm>
          </p:grpSpPr>
          <p:sp>
            <p:nvSpPr>
              <p:cNvPr id="1179" name="Google Shape;1179;p50"/>
              <p:cNvSpPr/>
              <p:nvPr/>
            </p:nvSpPr>
            <p:spPr>
              <a:xfrm flipH="1">
                <a:off x="2139501" y="999276"/>
                <a:ext cx="160453" cy="220053"/>
              </a:xfrm>
              <a:custGeom>
                <a:rect b="b" l="l" r="r" t="t"/>
                <a:pathLst>
                  <a:path extrusionOk="0" h="2651" w="1933">
                    <a:moveTo>
                      <a:pt x="961" y="0"/>
                    </a:moveTo>
                    <a:cubicBezTo>
                      <a:pt x="435" y="0"/>
                      <a:pt x="0" y="587"/>
                      <a:pt x="0" y="1325"/>
                    </a:cubicBezTo>
                    <a:cubicBezTo>
                      <a:pt x="0" y="2054"/>
                      <a:pt x="435" y="2650"/>
                      <a:pt x="961" y="2650"/>
                    </a:cubicBezTo>
                    <a:cubicBezTo>
                      <a:pt x="1497" y="2650"/>
                      <a:pt x="1932" y="2054"/>
                      <a:pt x="1932" y="1325"/>
                    </a:cubicBezTo>
                    <a:cubicBezTo>
                      <a:pt x="1932" y="587"/>
                      <a:pt x="1497" y="0"/>
                      <a:pt x="961" y="0"/>
                    </a:cubicBezTo>
                    <a:close/>
                  </a:path>
                </a:pathLst>
              </a:custGeom>
              <a:solidFill>
                <a:srgbClr val="612B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0"/>
              <p:cNvSpPr/>
              <p:nvPr/>
            </p:nvSpPr>
            <p:spPr>
              <a:xfrm flipH="1">
                <a:off x="2883414" y="1557336"/>
                <a:ext cx="284384" cy="238730"/>
              </a:xfrm>
              <a:custGeom>
                <a:rect b="b" l="l" r="r" t="t"/>
                <a:pathLst>
                  <a:path extrusionOk="0" h="2876" w="3426">
                    <a:moveTo>
                      <a:pt x="1891" y="1"/>
                    </a:moveTo>
                    <a:cubicBezTo>
                      <a:pt x="1057" y="1"/>
                      <a:pt x="0" y="910"/>
                      <a:pt x="837" y="1915"/>
                    </a:cubicBezTo>
                    <a:cubicBezTo>
                      <a:pt x="1037" y="2159"/>
                      <a:pt x="1360" y="2194"/>
                      <a:pt x="1531" y="2194"/>
                    </a:cubicBezTo>
                    <a:cubicBezTo>
                      <a:pt x="1601" y="2194"/>
                      <a:pt x="1646" y="2188"/>
                      <a:pt x="1646" y="2188"/>
                    </a:cubicBezTo>
                    <a:lnTo>
                      <a:pt x="2253" y="2876"/>
                    </a:lnTo>
                    <a:lnTo>
                      <a:pt x="3426" y="2239"/>
                    </a:lnTo>
                    <a:lnTo>
                      <a:pt x="2880" y="1521"/>
                    </a:lnTo>
                    <a:cubicBezTo>
                      <a:pt x="2880" y="1521"/>
                      <a:pt x="3183" y="863"/>
                      <a:pt x="2455" y="196"/>
                    </a:cubicBezTo>
                    <a:cubicBezTo>
                      <a:pt x="2306" y="61"/>
                      <a:pt x="2106" y="1"/>
                      <a:pt x="1891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0"/>
              <p:cNvSpPr/>
              <p:nvPr/>
            </p:nvSpPr>
            <p:spPr>
              <a:xfrm flipH="1">
                <a:off x="2852287" y="1450920"/>
                <a:ext cx="73130" cy="58022"/>
              </a:xfrm>
              <a:custGeom>
                <a:rect b="b" l="l" r="r" t="t"/>
                <a:pathLst>
                  <a:path extrusionOk="0" h="699" w="881">
                    <a:moveTo>
                      <a:pt x="172" y="1"/>
                    </a:moveTo>
                    <a:lnTo>
                      <a:pt x="0" y="213"/>
                    </a:lnTo>
                    <a:lnTo>
                      <a:pt x="617" y="699"/>
                    </a:lnTo>
                    <a:lnTo>
                      <a:pt x="880" y="35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 flipH="1">
                <a:off x="3084043" y="1289802"/>
                <a:ext cx="51299" cy="40342"/>
              </a:xfrm>
              <a:custGeom>
                <a:rect b="b" l="l" r="r" t="t"/>
                <a:pathLst>
                  <a:path extrusionOk="0" h="486" w="618">
                    <a:moveTo>
                      <a:pt x="122" y="0"/>
                    </a:moveTo>
                    <a:lnTo>
                      <a:pt x="1" y="152"/>
                    </a:lnTo>
                    <a:lnTo>
                      <a:pt x="436" y="485"/>
                    </a:lnTo>
                    <a:lnTo>
                      <a:pt x="618" y="253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0"/>
              <p:cNvSpPr/>
              <p:nvPr/>
            </p:nvSpPr>
            <p:spPr>
              <a:xfrm flipH="1">
                <a:off x="2937120" y="1437556"/>
                <a:ext cx="177221" cy="179711"/>
              </a:xfrm>
              <a:custGeom>
                <a:rect b="b" l="l" r="r" t="t"/>
                <a:pathLst>
                  <a:path extrusionOk="0" h="2165" w="2135">
                    <a:moveTo>
                      <a:pt x="506" y="253"/>
                    </a:moveTo>
                    <a:lnTo>
                      <a:pt x="1882" y="1335"/>
                    </a:lnTo>
                    <a:lnTo>
                      <a:pt x="1427" y="1912"/>
                    </a:lnTo>
                    <a:lnTo>
                      <a:pt x="476" y="1163"/>
                    </a:lnTo>
                    <a:cubicBezTo>
                      <a:pt x="243" y="971"/>
                      <a:pt x="203" y="637"/>
                      <a:pt x="395" y="405"/>
                    </a:cubicBezTo>
                    <a:lnTo>
                      <a:pt x="506" y="253"/>
                    </a:lnTo>
                    <a:close/>
                    <a:moveTo>
                      <a:pt x="476" y="0"/>
                    </a:moveTo>
                    <a:lnTo>
                      <a:pt x="253" y="293"/>
                    </a:lnTo>
                    <a:cubicBezTo>
                      <a:pt x="0" y="597"/>
                      <a:pt x="51" y="1052"/>
                      <a:pt x="365" y="1305"/>
                    </a:cubicBezTo>
                    <a:lnTo>
                      <a:pt x="1457" y="2165"/>
                    </a:lnTo>
                    <a:lnTo>
                      <a:pt x="2135" y="1305"/>
                    </a:lnTo>
                    <a:lnTo>
                      <a:pt x="4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50"/>
              <p:cNvSpPr/>
              <p:nvPr/>
            </p:nvSpPr>
            <p:spPr>
              <a:xfrm flipH="1">
                <a:off x="3105874" y="1184798"/>
                <a:ext cx="214159" cy="180624"/>
              </a:xfrm>
              <a:custGeom>
                <a:rect b="b" l="l" r="r" t="t"/>
                <a:pathLst>
                  <a:path extrusionOk="0" h="2176" w="2580">
                    <a:moveTo>
                      <a:pt x="263" y="1"/>
                    </a:moveTo>
                    <a:lnTo>
                      <a:pt x="0" y="345"/>
                    </a:lnTo>
                    <a:lnTo>
                      <a:pt x="2317" y="2175"/>
                    </a:lnTo>
                    <a:lnTo>
                      <a:pt x="2580" y="184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50"/>
              <p:cNvSpPr/>
              <p:nvPr/>
            </p:nvSpPr>
            <p:spPr>
              <a:xfrm flipH="1">
                <a:off x="3162984" y="1112581"/>
                <a:ext cx="242714" cy="213329"/>
              </a:xfrm>
              <a:custGeom>
                <a:rect b="b" l="l" r="r" t="t"/>
                <a:pathLst>
                  <a:path extrusionOk="0" h="2570" w="2924">
                    <a:moveTo>
                      <a:pt x="537" y="1"/>
                    </a:moveTo>
                    <a:lnTo>
                      <a:pt x="1" y="679"/>
                    </a:lnTo>
                    <a:lnTo>
                      <a:pt x="2388" y="2570"/>
                    </a:lnTo>
                    <a:lnTo>
                      <a:pt x="2924" y="189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50"/>
              <p:cNvSpPr/>
              <p:nvPr/>
            </p:nvSpPr>
            <p:spPr>
              <a:xfrm flipH="1">
                <a:off x="2843903" y="1287229"/>
                <a:ext cx="357762" cy="495472"/>
              </a:xfrm>
              <a:custGeom>
                <a:rect b="b" l="l" r="r" t="t"/>
                <a:pathLst>
                  <a:path extrusionOk="0" h="5969" w="4310">
                    <a:moveTo>
                      <a:pt x="739" y="1"/>
                    </a:moveTo>
                    <a:lnTo>
                      <a:pt x="1" y="941"/>
                    </a:lnTo>
                    <a:lnTo>
                      <a:pt x="2367" y="2812"/>
                    </a:lnTo>
                    <a:lnTo>
                      <a:pt x="1063" y="5149"/>
                    </a:lnTo>
                    <a:lnTo>
                      <a:pt x="2104" y="5968"/>
                    </a:lnTo>
                    <a:lnTo>
                      <a:pt x="3207" y="3976"/>
                    </a:lnTo>
                    <a:cubicBezTo>
                      <a:pt x="3269" y="3863"/>
                      <a:pt x="3385" y="3805"/>
                      <a:pt x="3503" y="3805"/>
                    </a:cubicBezTo>
                    <a:cubicBezTo>
                      <a:pt x="3576" y="3805"/>
                      <a:pt x="3650" y="3828"/>
                      <a:pt x="3713" y="3874"/>
                    </a:cubicBezTo>
                    <a:lnTo>
                      <a:pt x="4117" y="3359"/>
                    </a:lnTo>
                    <a:cubicBezTo>
                      <a:pt x="4309" y="3126"/>
                      <a:pt x="4269" y="2792"/>
                      <a:pt x="4036" y="2610"/>
                    </a:cubicBez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0"/>
              <p:cNvSpPr/>
              <p:nvPr/>
            </p:nvSpPr>
            <p:spPr>
              <a:xfrm flipH="1">
                <a:off x="2871627" y="1336785"/>
                <a:ext cx="330038" cy="272099"/>
              </a:xfrm>
              <a:custGeom>
                <a:rect b="b" l="l" r="r" t="t"/>
                <a:pathLst>
                  <a:path extrusionOk="0" h="3278" w="3976">
                    <a:moveTo>
                      <a:pt x="264" y="0"/>
                    </a:moveTo>
                    <a:lnTo>
                      <a:pt x="1" y="334"/>
                    </a:lnTo>
                    <a:lnTo>
                      <a:pt x="3713" y="3277"/>
                    </a:lnTo>
                    <a:lnTo>
                      <a:pt x="3976" y="2944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50"/>
              <p:cNvSpPr/>
              <p:nvPr/>
            </p:nvSpPr>
            <p:spPr>
              <a:xfrm flipH="1">
                <a:off x="2954718" y="1345168"/>
                <a:ext cx="122685" cy="100190"/>
              </a:xfrm>
              <a:custGeom>
                <a:rect b="b" l="l" r="r" t="t"/>
                <a:pathLst>
                  <a:path extrusionOk="0" h="1207" w="1478">
                    <a:moveTo>
                      <a:pt x="122" y="1"/>
                    </a:moveTo>
                    <a:lnTo>
                      <a:pt x="122" y="1"/>
                    </a:lnTo>
                    <a:cubicBezTo>
                      <a:pt x="0" y="162"/>
                      <a:pt x="31" y="385"/>
                      <a:pt x="183" y="506"/>
                    </a:cubicBezTo>
                    <a:lnTo>
                      <a:pt x="961" y="1123"/>
                    </a:lnTo>
                    <a:cubicBezTo>
                      <a:pt x="1031" y="1180"/>
                      <a:pt x="1111" y="1206"/>
                      <a:pt x="1191" y="1206"/>
                    </a:cubicBezTo>
                    <a:cubicBezTo>
                      <a:pt x="1297" y="1206"/>
                      <a:pt x="1402" y="1159"/>
                      <a:pt x="1477" y="1073"/>
                    </a:cubicBezTo>
                    <a:lnTo>
                      <a:pt x="1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50"/>
              <p:cNvSpPr/>
              <p:nvPr/>
            </p:nvSpPr>
            <p:spPr>
              <a:xfrm flipH="1">
                <a:off x="3016060" y="1692389"/>
                <a:ext cx="106665" cy="90312"/>
              </a:xfrm>
              <a:custGeom>
                <a:rect b="b" l="l" r="r" t="t"/>
                <a:pathLst>
                  <a:path extrusionOk="0" h="1088" w="1285">
                    <a:moveTo>
                      <a:pt x="139" y="0"/>
                    </a:moveTo>
                    <a:cubicBezTo>
                      <a:pt x="102" y="0"/>
                      <a:pt x="64" y="16"/>
                      <a:pt x="41" y="45"/>
                    </a:cubicBezTo>
                    <a:cubicBezTo>
                      <a:pt x="0" y="106"/>
                      <a:pt x="10" y="177"/>
                      <a:pt x="61" y="217"/>
                    </a:cubicBezTo>
                    <a:lnTo>
                      <a:pt x="1153" y="1087"/>
                    </a:lnTo>
                    <a:lnTo>
                      <a:pt x="1285" y="875"/>
                    </a:lnTo>
                    <a:lnTo>
                      <a:pt x="213" y="25"/>
                    </a:lnTo>
                    <a:cubicBezTo>
                      <a:pt x="192" y="8"/>
                      <a:pt x="165" y="0"/>
                      <a:pt x="1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0"/>
              <p:cNvSpPr/>
              <p:nvPr/>
            </p:nvSpPr>
            <p:spPr>
              <a:xfrm flipH="1">
                <a:off x="2941271" y="1549284"/>
                <a:ext cx="141196" cy="192079"/>
              </a:xfrm>
              <a:custGeom>
                <a:rect b="b" l="l" r="r" t="t"/>
                <a:pathLst>
                  <a:path extrusionOk="0" h="2314" w="1701">
                    <a:moveTo>
                      <a:pt x="1037" y="1"/>
                    </a:moveTo>
                    <a:cubicBezTo>
                      <a:pt x="996" y="1"/>
                      <a:pt x="956" y="23"/>
                      <a:pt x="931" y="60"/>
                    </a:cubicBezTo>
                    <a:lnTo>
                      <a:pt x="31" y="1709"/>
                    </a:lnTo>
                    <a:cubicBezTo>
                      <a:pt x="1" y="1769"/>
                      <a:pt x="11" y="1830"/>
                      <a:pt x="61" y="1870"/>
                    </a:cubicBezTo>
                    <a:lnTo>
                      <a:pt x="587" y="2285"/>
                    </a:lnTo>
                    <a:cubicBezTo>
                      <a:pt x="611" y="2305"/>
                      <a:pt x="638" y="2314"/>
                      <a:pt x="664" y="2314"/>
                    </a:cubicBezTo>
                    <a:cubicBezTo>
                      <a:pt x="705" y="2314"/>
                      <a:pt x="745" y="2292"/>
                      <a:pt x="770" y="2255"/>
                    </a:cubicBezTo>
                    <a:lnTo>
                      <a:pt x="1670" y="606"/>
                    </a:lnTo>
                    <a:cubicBezTo>
                      <a:pt x="1700" y="545"/>
                      <a:pt x="1680" y="485"/>
                      <a:pt x="1639" y="444"/>
                    </a:cubicBezTo>
                    <a:lnTo>
                      <a:pt x="1113" y="30"/>
                    </a:lnTo>
                    <a:cubicBezTo>
                      <a:pt x="1090" y="10"/>
                      <a:pt x="1063" y="1"/>
                      <a:pt x="10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50"/>
              <p:cNvSpPr/>
              <p:nvPr/>
            </p:nvSpPr>
            <p:spPr>
              <a:xfrm flipH="1">
                <a:off x="2937950" y="1460798"/>
                <a:ext cx="23574" cy="38765"/>
              </a:xfrm>
              <a:custGeom>
                <a:rect b="b" l="l" r="r" t="t"/>
                <a:pathLst>
                  <a:path extrusionOk="0" h="467" w="284">
                    <a:moveTo>
                      <a:pt x="202" y="1"/>
                    </a:moveTo>
                    <a:cubicBezTo>
                      <a:pt x="169" y="1"/>
                      <a:pt x="140" y="20"/>
                      <a:pt x="132" y="54"/>
                    </a:cubicBezTo>
                    <a:lnTo>
                      <a:pt x="21" y="367"/>
                    </a:lnTo>
                    <a:cubicBezTo>
                      <a:pt x="0" y="408"/>
                      <a:pt x="21" y="448"/>
                      <a:pt x="61" y="458"/>
                    </a:cubicBezTo>
                    <a:cubicBezTo>
                      <a:pt x="72" y="464"/>
                      <a:pt x="83" y="466"/>
                      <a:pt x="93" y="466"/>
                    </a:cubicBezTo>
                    <a:cubicBezTo>
                      <a:pt x="122" y="466"/>
                      <a:pt x="147" y="448"/>
                      <a:pt x="162" y="418"/>
                    </a:cubicBezTo>
                    <a:lnTo>
                      <a:pt x="273" y="104"/>
                    </a:lnTo>
                    <a:cubicBezTo>
                      <a:pt x="283" y="64"/>
                      <a:pt x="263" y="24"/>
                      <a:pt x="223" y="3"/>
                    </a:cubicBezTo>
                    <a:cubicBezTo>
                      <a:pt x="216" y="2"/>
                      <a:pt x="209" y="1"/>
                      <a:pt x="2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0"/>
              <p:cNvSpPr/>
              <p:nvPr/>
            </p:nvSpPr>
            <p:spPr>
              <a:xfrm flipH="1">
                <a:off x="2923673" y="1472087"/>
                <a:ext cx="23574" cy="38349"/>
              </a:xfrm>
              <a:custGeom>
                <a:rect b="b" l="l" r="r" t="t"/>
                <a:pathLst>
                  <a:path extrusionOk="0" h="462" w="284">
                    <a:moveTo>
                      <a:pt x="191" y="1"/>
                    </a:moveTo>
                    <a:cubicBezTo>
                      <a:pt x="162" y="1"/>
                      <a:pt x="136" y="20"/>
                      <a:pt x="122" y="49"/>
                    </a:cubicBezTo>
                    <a:lnTo>
                      <a:pt x="10" y="363"/>
                    </a:lnTo>
                    <a:cubicBezTo>
                      <a:pt x="0" y="403"/>
                      <a:pt x="20" y="444"/>
                      <a:pt x="61" y="454"/>
                    </a:cubicBezTo>
                    <a:cubicBezTo>
                      <a:pt x="72" y="459"/>
                      <a:pt x="83" y="462"/>
                      <a:pt x="93" y="462"/>
                    </a:cubicBezTo>
                    <a:cubicBezTo>
                      <a:pt x="122" y="462"/>
                      <a:pt x="147" y="443"/>
                      <a:pt x="162" y="413"/>
                    </a:cubicBezTo>
                    <a:lnTo>
                      <a:pt x="263" y="100"/>
                    </a:lnTo>
                    <a:cubicBezTo>
                      <a:pt x="283" y="59"/>
                      <a:pt x="263" y="19"/>
                      <a:pt x="223" y="9"/>
                    </a:cubicBezTo>
                    <a:cubicBezTo>
                      <a:pt x="212" y="3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50"/>
              <p:cNvSpPr/>
              <p:nvPr/>
            </p:nvSpPr>
            <p:spPr>
              <a:xfrm flipH="1">
                <a:off x="2910226" y="1483044"/>
                <a:ext cx="22744" cy="38765"/>
              </a:xfrm>
              <a:custGeom>
                <a:rect b="b" l="l" r="r" t="t"/>
                <a:pathLst>
                  <a:path extrusionOk="0" h="467" w="274">
                    <a:moveTo>
                      <a:pt x="185" y="0"/>
                    </a:moveTo>
                    <a:cubicBezTo>
                      <a:pt x="158" y="0"/>
                      <a:pt x="129" y="19"/>
                      <a:pt x="122" y="49"/>
                    </a:cubicBezTo>
                    <a:lnTo>
                      <a:pt x="10" y="362"/>
                    </a:lnTo>
                    <a:cubicBezTo>
                      <a:pt x="0" y="403"/>
                      <a:pt x="20" y="443"/>
                      <a:pt x="61" y="464"/>
                    </a:cubicBezTo>
                    <a:cubicBezTo>
                      <a:pt x="68" y="465"/>
                      <a:pt x="75" y="466"/>
                      <a:pt x="82" y="466"/>
                    </a:cubicBezTo>
                    <a:cubicBezTo>
                      <a:pt x="114" y="466"/>
                      <a:pt x="143" y="446"/>
                      <a:pt x="152" y="413"/>
                    </a:cubicBezTo>
                    <a:lnTo>
                      <a:pt x="263" y="99"/>
                    </a:lnTo>
                    <a:cubicBezTo>
                      <a:pt x="273" y="59"/>
                      <a:pt x="253" y="19"/>
                      <a:pt x="213" y="8"/>
                    </a:cubicBezTo>
                    <a:cubicBezTo>
                      <a:pt x="204" y="3"/>
                      <a:pt x="195" y="0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50"/>
              <p:cNvSpPr/>
              <p:nvPr/>
            </p:nvSpPr>
            <p:spPr>
              <a:xfrm flipH="1">
                <a:off x="2895948" y="1494416"/>
                <a:ext cx="23657" cy="38266"/>
              </a:xfrm>
              <a:custGeom>
                <a:rect b="b" l="l" r="r" t="t"/>
                <a:pathLst>
                  <a:path extrusionOk="0" h="461" w="285">
                    <a:moveTo>
                      <a:pt x="203" y="0"/>
                    </a:moveTo>
                    <a:cubicBezTo>
                      <a:pt x="170" y="0"/>
                      <a:pt x="141" y="20"/>
                      <a:pt x="132" y="53"/>
                    </a:cubicBezTo>
                    <a:lnTo>
                      <a:pt x="21" y="357"/>
                    </a:lnTo>
                    <a:cubicBezTo>
                      <a:pt x="1" y="397"/>
                      <a:pt x="21" y="448"/>
                      <a:pt x="62" y="458"/>
                    </a:cubicBezTo>
                    <a:cubicBezTo>
                      <a:pt x="69" y="460"/>
                      <a:pt x="76" y="461"/>
                      <a:pt x="82" y="461"/>
                    </a:cubicBezTo>
                    <a:cubicBezTo>
                      <a:pt x="115" y="461"/>
                      <a:pt x="146" y="441"/>
                      <a:pt x="163" y="407"/>
                    </a:cubicBezTo>
                    <a:lnTo>
                      <a:pt x="274" y="94"/>
                    </a:lnTo>
                    <a:cubicBezTo>
                      <a:pt x="284" y="64"/>
                      <a:pt x="264" y="13"/>
                      <a:pt x="224" y="3"/>
                    </a:cubicBezTo>
                    <a:cubicBezTo>
                      <a:pt x="217" y="1"/>
                      <a:pt x="210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50"/>
              <p:cNvSpPr/>
              <p:nvPr/>
            </p:nvSpPr>
            <p:spPr>
              <a:xfrm flipH="1">
                <a:off x="2881671" y="1505290"/>
                <a:ext cx="23657" cy="38349"/>
              </a:xfrm>
              <a:custGeom>
                <a:rect b="b" l="l" r="r" t="t"/>
                <a:pathLst>
                  <a:path extrusionOk="0" h="462" w="285">
                    <a:moveTo>
                      <a:pt x="203" y="1"/>
                    </a:moveTo>
                    <a:cubicBezTo>
                      <a:pt x="170" y="1"/>
                      <a:pt x="139" y="20"/>
                      <a:pt x="122" y="54"/>
                    </a:cubicBezTo>
                    <a:lnTo>
                      <a:pt x="11" y="367"/>
                    </a:lnTo>
                    <a:cubicBezTo>
                      <a:pt x="1" y="398"/>
                      <a:pt x="21" y="448"/>
                      <a:pt x="62" y="459"/>
                    </a:cubicBezTo>
                    <a:cubicBezTo>
                      <a:pt x="69" y="460"/>
                      <a:pt x="76" y="461"/>
                      <a:pt x="83" y="461"/>
                    </a:cubicBezTo>
                    <a:cubicBezTo>
                      <a:pt x="116" y="461"/>
                      <a:pt x="146" y="443"/>
                      <a:pt x="163" y="418"/>
                    </a:cubicBezTo>
                    <a:lnTo>
                      <a:pt x="264" y="105"/>
                    </a:lnTo>
                    <a:cubicBezTo>
                      <a:pt x="284" y="64"/>
                      <a:pt x="264" y="13"/>
                      <a:pt x="223" y="3"/>
                    </a:cubicBezTo>
                    <a:cubicBezTo>
                      <a:pt x="217" y="2"/>
                      <a:pt x="210" y="1"/>
                      <a:pt x="2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50"/>
              <p:cNvSpPr/>
              <p:nvPr/>
            </p:nvSpPr>
            <p:spPr>
              <a:xfrm flipH="1">
                <a:off x="3338461" y="1130262"/>
                <a:ext cx="44575" cy="56279"/>
              </a:xfrm>
              <a:custGeom>
                <a:rect b="b" l="l" r="r" t="t"/>
                <a:pathLst>
                  <a:path extrusionOk="0" fill="none" h="678" w="537">
                    <a:moveTo>
                      <a:pt x="537" y="0"/>
                    </a:moveTo>
                    <a:lnTo>
                      <a:pt x="1" y="67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50"/>
              <p:cNvSpPr/>
              <p:nvPr/>
            </p:nvSpPr>
            <p:spPr>
              <a:xfrm flipH="1">
                <a:off x="3190625" y="1247801"/>
                <a:ext cx="44575" cy="55449"/>
              </a:xfrm>
              <a:custGeom>
                <a:rect b="b" l="l" r="r" t="t"/>
                <a:pathLst>
                  <a:path extrusionOk="0" fill="none" h="668" w="537">
                    <a:moveTo>
                      <a:pt x="536" y="0"/>
                    </a:moveTo>
                    <a:lnTo>
                      <a:pt x="0" y="66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50"/>
              <p:cNvSpPr/>
              <p:nvPr/>
            </p:nvSpPr>
            <p:spPr>
              <a:xfrm flipH="1">
                <a:off x="2990245" y="1578918"/>
                <a:ext cx="137792" cy="138540"/>
              </a:xfrm>
              <a:custGeom>
                <a:rect b="b" l="l" r="r" t="t"/>
                <a:pathLst>
                  <a:path extrusionOk="0" h="1669" w="1660">
                    <a:moveTo>
                      <a:pt x="920" y="0"/>
                    </a:moveTo>
                    <a:cubicBezTo>
                      <a:pt x="513" y="0"/>
                      <a:pt x="0" y="1134"/>
                      <a:pt x="135" y="1250"/>
                    </a:cubicBezTo>
                    <a:cubicBezTo>
                      <a:pt x="402" y="1556"/>
                      <a:pt x="619" y="1669"/>
                      <a:pt x="763" y="1669"/>
                    </a:cubicBezTo>
                    <a:cubicBezTo>
                      <a:pt x="962" y="1669"/>
                      <a:pt x="1023" y="1456"/>
                      <a:pt x="883" y="1243"/>
                    </a:cubicBezTo>
                    <a:lnTo>
                      <a:pt x="883" y="1243"/>
                    </a:lnTo>
                    <a:cubicBezTo>
                      <a:pt x="922" y="1255"/>
                      <a:pt x="959" y="1260"/>
                      <a:pt x="993" y="1260"/>
                    </a:cubicBezTo>
                    <a:cubicBezTo>
                      <a:pt x="1218" y="1260"/>
                      <a:pt x="1348" y="1031"/>
                      <a:pt x="1207" y="791"/>
                    </a:cubicBezTo>
                    <a:lnTo>
                      <a:pt x="1207" y="791"/>
                    </a:lnTo>
                    <a:cubicBezTo>
                      <a:pt x="1251" y="805"/>
                      <a:pt x="1292" y="812"/>
                      <a:pt x="1329" y="812"/>
                    </a:cubicBezTo>
                    <a:cubicBezTo>
                      <a:pt x="1636" y="812"/>
                      <a:pt x="1660" y="340"/>
                      <a:pt x="1066" y="57"/>
                    </a:cubicBezTo>
                    <a:cubicBezTo>
                      <a:pt x="1020" y="18"/>
                      <a:pt x="971" y="0"/>
                      <a:pt x="920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50"/>
              <p:cNvSpPr/>
              <p:nvPr/>
            </p:nvSpPr>
            <p:spPr>
              <a:xfrm flipH="1">
                <a:off x="3052999" y="1657526"/>
                <a:ext cx="32788" cy="27725"/>
              </a:xfrm>
              <a:custGeom>
                <a:rect b="b" l="l" r="r" t="t"/>
                <a:pathLst>
                  <a:path extrusionOk="0" fill="none" h="334" w="395">
                    <a:moveTo>
                      <a:pt x="0" y="0"/>
                    </a:moveTo>
                    <a:lnTo>
                      <a:pt x="395" y="33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50"/>
              <p:cNvSpPr/>
              <p:nvPr/>
            </p:nvSpPr>
            <p:spPr>
              <a:xfrm flipH="1">
                <a:off x="3026104" y="1622247"/>
                <a:ext cx="33701" cy="26064"/>
              </a:xfrm>
              <a:custGeom>
                <a:rect b="b" l="l" r="r" t="t"/>
                <a:pathLst>
                  <a:path extrusionOk="0" fill="none" h="314" w="406">
                    <a:moveTo>
                      <a:pt x="1" y="0"/>
                    </a:moveTo>
                    <a:lnTo>
                      <a:pt x="405" y="31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50"/>
              <p:cNvSpPr/>
              <p:nvPr/>
            </p:nvSpPr>
            <p:spPr>
              <a:xfrm flipH="1">
                <a:off x="2985265" y="1500060"/>
                <a:ext cx="99526" cy="70058"/>
              </a:xfrm>
              <a:custGeom>
                <a:rect b="b" l="l" r="r" t="t"/>
                <a:pathLst>
                  <a:path extrusionOk="0" h="844" w="1199">
                    <a:moveTo>
                      <a:pt x="415" y="0"/>
                    </a:moveTo>
                    <a:cubicBezTo>
                      <a:pt x="129" y="0"/>
                      <a:pt x="0" y="311"/>
                      <a:pt x="444" y="663"/>
                    </a:cubicBezTo>
                    <a:cubicBezTo>
                      <a:pt x="606" y="791"/>
                      <a:pt x="746" y="844"/>
                      <a:pt x="853" y="844"/>
                    </a:cubicBezTo>
                    <a:cubicBezTo>
                      <a:pt x="1160" y="844"/>
                      <a:pt x="1199" y="414"/>
                      <a:pt x="727" y="107"/>
                    </a:cubicBezTo>
                    <a:cubicBezTo>
                      <a:pt x="616" y="33"/>
                      <a:pt x="507" y="0"/>
                      <a:pt x="415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50"/>
              <p:cNvSpPr/>
              <p:nvPr/>
            </p:nvSpPr>
            <p:spPr>
              <a:xfrm flipH="1">
                <a:off x="2917530" y="1569538"/>
                <a:ext cx="118701" cy="177885"/>
              </a:xfrm>
              <a:custGeom>
                <a:rect b="b" l="l" r="r" t="t"/>
                <a:pathLst>
                  <a:path extrusionOk="0" h="2143" w="1430">
                    <a:moveTo>
                      <a:pt x="636" y="0"/>
                    </a:moveTo>
                    <a:cubicBezTo>
                      <a:pt x="585" y="0"/>
                      <a:pt x="540" y="16"/>
                      <a:pt x="506" y="49"/>
                    </a:cubicBezTo>
                    <a:cubicBezTo>
                      <a:pt x="273" y="261"/>
                      <a:pt x="506" y="413"/>
                      <a:pt x="809" y="918"/>
                    </a:cubicBezTo>
                    <a:cubicBezTo>
                      <a:pt x="0" y="1596"/>
                      <a:pt x="597" y="2142"/>
                      <a:pt x="597" y="2142"/>
                    </a:cubicBezTo>
                    <a:lnTo>
                      <a:pt x="1335" y="1030"/>
                    </a:lnTo>
                    <a:cubicBezTo>
                      <a:pt x="1430" y="504"/>
                      <a:pt x="930" y="0"/>
                      <a:pt x="63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50"/>
              <p:cNvSpPr/>
              <p:nvPr/>
            </p:nvSpPr>
            <p:spPr>
              <a:xfrm flipH="1">
                <a:off x="2218441" y="4126667"/>
                <a:ext cx="178881" cy="185605"/>
              </a:xfrm>
              <a:custGeom>
                <a:rect b="b" l="l" r="r" t="t"/>
                <a:pathLst>
                  <a:path extrusionOk="0" h="2236" w="2155">
                    <a:moveTo>
                      <a:pt x="0" y="0"/>
                    </a:moveTo>
                    <a:cubicBezTo>
                      <a:pt x="41" y="749"/>
                      <a:pt x="132" y="1487"/>
                      <a:pt x="192" y="2235"/>
                    </a:cubicBezTo>
                    <a:cubicBezTo>
                      <a:pt x="829" y="2043"/>
                      <a:pt x="1497" y="2053"/>
                      <a:pt x="2154" y="2023"/>
                    </a:cubicBezTo>
                    <a:cubicBezTo>
                      <a:pt x="2084" y="1436"/>
                      <a:pt x="1993" y="850"/>
                      <a:pt x="1922" y="273"/>
                    </a:cubicBezTo>
                    <a:cubicBezTo>
                      <a:pt x="1285" y="172"/>
                      <a:pt x="647" y="61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50"/>
              <p:cNvSpPr/>
              <p:nvPr/>
            </p:nvSpPr>
            <p:spPr>
              <a:xfrm flipH="1">
                <a:off x="2193290" y="4408726"/>
                <a:ext cx="417279" cy="83257"/>
              </a:xfrm>
              <a:custGeom>
                <a:rect b="b" l="l" r="r" t="t"/>
                <a:pathLst>
                  <a:path extrusionOk="0" h="1003" w="5027">
                    <a:moveTo>
                      <a:pt x="5007" y="1"/>
                    </a:moveTo>
                    <a:cubicBezTo>
                      <a:pt x="3448" y="104"/>
                      <a:pt x="1897" y="358"/>
                      <a:pt x="340" y="358"/>
                    </a:cubicBezTo>
                    <a:cubicBezTo>
                      <a:pt x="230" y="358"/>
                      <a:pt x="120" y="357"/>
                      <a:pt x="10" y="355"/>
                    </a:cubicBezTo>
                    <a:cubicBezTo>
                      <a:pt x="10" y="496"/>
                      <a:pt x="0" y="628"/>
                      <a:pt x="0" y="769"/>
                    </a:cubicBezTo>
                    <a:cubicBezTo>
                      <a:pt x="460" y="907"/>
                      <a:pt x="928" y="1002"/>
                      <a:pt x="1397" y="1002"/>
                    </a:cubicBezTo>
                    <a:cubicBezTo>
                      <a:pt x="1650" y="1002"/>
                      <a:pt x="1903" y="975"/>
                      <a:pt x="2154" y="911"/>
                    </a:cubicBezTo>
                    <a:cubicBezTo>
                      <a:pt x="2670" y="779"/>
                      <a:pt x="3125" y="597"/>
                      <a:pt x="3641" y="476"/>
                    </a:cubicBezTo>
                    <a:cubicBezTo>
                      <a:pt x="3641" y="557"/>
                      <a:pt x="3641" y="648"/>
                      <a:pt x="3641" y="729"/>
                    </a:cubicBezTo>
                    <a:cubicBezTo>
                      <a:pt x="4106" y="709"/>
                      <a:pt x="4572" y="688"/>
                      <a:pt x="5027" y="668"/>
                    </a:cubicBezTo>
                    <a:cubicBezTo>
                      <a:pt x="5017" y="446"/>
                      <a:pt x="5007" y="223"/>
                      <a:pt x="50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50"/>
              <p:cNvSpPr/>
              <p:nvPr/>
            </p:nvSpPr>
            <p:spPr>
              <a:xfrm flipH="1">
                <a:off x="2430857" y="4346637"/>
                <a:ext cx="178881" cy="111977"/>
              </a:xfrm>
              <a:custGeom>
                <a:rect b="b" l="l" r="r" t="t"/>
                <a:pathLst>
                  <a:path extrusionOk="0" h="1349" w="2155">
                    <a:moveTo>
                      <a:pt x="870" y="0"/>
                    </a:moveTo>
                    <a:cubicBezTo>
                      <a:pt x="324" y="253"/>
                      <a:pt x="81" y="496"/>
                      <a:pt x="0" y="1103"/>
                    </a:cubicBezTo>
                    <a:cubicBezTo>
                      <a:pt x="378" y="1280"/>
                      <a:pt x="768" y="1348"/>
                      <a:pt x="1165" y="1348"/>
                    </a:cubicBezTo>
                    <a:cubicBezTo>
                      <a:pt x="1491" y="1348"/>
                      <a:pt x="1822" y="1302"/>
                      <a:pt x="2155" y="1234"/>
                    </a:cubicBezTo>
                    <a:cubicBezTo>
                      <a:pt x="1912" y="556"/>
                      <a:pt x="1618" y="111"/>
                      <a:pt x="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50"/>
              <p:cNvSpPr/>
              <p:nvPr/>
            </p:nvSpPr>
            <p:spPr>
              <a:xfrm flipH="1">
                <a:off x="2194950" y="4214489"/>
                <a:ext cx="342572" cy="234662"/>
              </a:xfrm>
              <a:custGeom>
                <a:rect b="b" l="l" r="r" t="t"/>
                <a:pathLst>
                  <a:path extrusionOk="0" h="2827" w="4127">
                    <a:moveTo>
                      <a:pt x="2080" y="0"/>
                    </a:moveTo>
                    <a:cubicBezTo>
                      <a:pt x="1934" y="0"/>
                      <a:pt x="1795" y="70"/>
                      <a:pt x="1719" y="237"/>
                    </a:cubicBezTo>
                    <a:cubicBezTo>
                      <a:pt x="1376" y="995"/>
                      <a:pt x="1325" y="1177"/>
                      <a:pt x="435" y="1430"/>
                    </a:cubicBezTo>
                    <a:cubicBezTo>
                      <a:pt x="303" y="1471"/>
                      <a:pt x="131" y="1542"/>
                      <a:pt x="0" y="1592"/>
                    </a:cubicBezTo>
                    <a:cubicBezTo>
                      <a:pt x="748" y="1703"/>
                      <a:pt x="1042" y="2148"/>
                      <a:pt x="1285" y="2826"/>
                    </a:cubicBezTo>
                    <a:cubicBezTo>
                      <a:pt x="1669" y="2765"/>
                      <a:pt x="2013" y="2674"/>
                      <a:pt x="2417" y="2624"/>
                    </a:cubicBezTo>
                    <a:cubicBezTo>
                      <a:pt x="2994" y="2553"/>
                      <a:pt x="3570" y="2563"/>
                      <a:pt x="4127" y="2341"/>
                    </a:cubicBezTo>
                    <a:cubicBezTo>
                      <a:pt x="4117" y="1612"/>
                      <a:pt x="3945" y="1005"/>
                      <a:pt x="3783" y="308"/>
                    </a:cubicBezTo>
                    <a:cubicBezTo>
                      <a:pt x="3525" y="415"/>
                      <a:pt x="3228" y="552"/>
                      <a:pt x="2939" y="552"/>
                    </a:cubicBezTo>
                    <a:cubicBezTo>
                      <a:pt x="2820" y="552"/>
                      <a:pt x="2702" y="529"/>
                      <a:pt x="2589" y="469"/>
                    </a:cubicBezTo>
                    <a:cubicBezTo>
                      <a:pt x="2583" y="197"/>
                      <a:pt x="2323" y="0"/>
                      <a:pt x="20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50"/>
              <p:cNvSpPr/>
              <p:nvPr/>
            </p:nvSpPr>
            <p:spPr>
              <a:xfrm flipH="1">
                <a:off x="2318382" y="4255079"/>
                <a:ext cx="148666" cy="126835"/>
              </a:xfrm>
              <a:custGeom>
                <a:rect b="b" l="l" r="r" t="t"/>
                <a:pathLst>
                  <a:path extrusionOk="0" fill="none" h="1528" w="1791">
                    <a:moveTo>
                      <a:pt x="1791" y="1"/>
                    </a:moveTo>
                    <a:cubicBezTo>
                      <a:pt x="1609" y="810"/>
                      <a:pt x="678" y="1235"/>
                      <a:pt x="1" y="1528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50"/>
              <p:cNvSpPr/>
              <p:nvPr/>
            </p:nvSpPr>
            <p:spPr>
              <a:xfrm flipH="1">
                <a:off x="2424134" y="4328956"/>
                <a:ext cx="62256" cy="28638"/>
              </a:xfrm>
              <a:custGeom>
                <a:rect b="b" l="l" r="r" t="t"/>
                <a:pathLst>
                  <a:path extrusionOk="0" fill="none" h="345" w="750">
                    <a:moveTo>
                      <a:pt x="1" y="1"/>
                    </a:moveTo>
                    <a:cubicBezTo>
                      <a:pt x="274" y="61"/>
                      <a:pt x="557" y="122"/>
                      <a:pt x="749" y="34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50"/>
              <p:cNvSpPr/>
              <p:nvPr/>
            </p:nvSpPr>
            <p:spPr>
              <a:xfrm flipH="1">
                <a:off x="2384705" y="4306295"/>
                <a:ext cx="53789" cy="29468"/>
              </a:xfrm>
              <a:custGeom>
                <a:rect b="b" l="l" r="r" t="t"/>
                <a:pathLst>
                  <a:path extrusionOk="0" fill="none" h="355" w="648">
                    <a:moveTo>
                      <a:pt x="1" y="1"/>
                    </a:moveTo>
                    <a:cubicBezTo>
                      <a:pt x="233" y="82"/>
                      <a:pt x="496" y="152"/>
                      <a:pt x="648" y="35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50"/>
              <p:cNvSpPr/>
              <p:nvPr/>
            </p:nvSpPr>
            <p:spPr>
              <a:xfrm flipH="1">
                <a:off x="2352747" y="4278570"/>
                <a:ext cx="63916" cy="30298"/>
              </a:xfrm>
              <a:custGeom>
                <a:rect b="b" l="l" r="r" t="t"/>
                <a:pathLst>
                  <a:path extrusionOk="0" fill="none" h="365" w="770">
                    <a:moveTo>
                      <a:pt x="0" y="1"/>
                    </a:moveTo>
                    <a:cubicBezTo>
                      <a:pt x="243" y="82"/>
                      <a:pt x="577" y="203"/>
                      <a:pt x="769" y="36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50"/>
              <p:cNvSpPr/>
              <p:nvPr/>
            </p:nvSpPr>
            <p:spPr>
              <a:xfrm flipH="1">
                <a:off x="2328426" y="4251759"/>
                <a:ext cx="73960" cy="30298"/>
              </a:xfrm>
              <a:custGeom>
                <a:rect b="b" l="l" r="r" t="t"/>
                <a:pathLst>
                  <a:path extrusionOk="0" fill="none" h="365" w="891">
                    <a:moveTo>
                      <a:pt x="0" y="0"/>
                    </a:moveTo>
                    <a:cubicBezTo>
                      <a:pt x="304" y="71"/>
                      <a:pt x="648" y="162"/>
                      <a:pt x="890" y="364"/>
                    </a:cubicBezTo>
                  </a:path>
                </a:pathLst>
              </a:custGeom>
              <a:noFill/>
              <a:ln cap="flat" cmpd="sng" w="2275">
                <a:solidFill>
                  <a:srgbClr val="000000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50"/>
              <p:cNvSpPr/>
              <p:nvPr/>
            </p:nvSpPr>
            <p:spPr>
              <a:xfrm flipH="1">
                <a:off x="2430857" y="4446495"/>
                <a:ext cx="178881" cy="27808"/>
              </a:xfrm>
              <a:custGeom>
                <a:rect b="b" l="l" r="r" t="t"/>
                <a:pathLst>
                  <a:path extrusionOk="0" fill="none" h="335" w="2155">
                    <a:moveTo>
                      <a:pt x="0" y="1"/>
                    </a:moveTo>
                    <a:cubicBezTo>
                      <a:pt x="769" y="132"/>
                      <a:pt x="1396" y="334"/>
                      <a:pt x="2155" y="3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50"/>
              <p:cNvSpPr/>
              <p:nvPr/>
            </p:nvSpPr>
            <p:spPr>
              <a:xfrm flipH="1">
                <a:off x="1662623" y="4126667"/>
                <a:ext cx="179794" cy="185605"/>
              </a:xfrm>
              <a:custGeom>
                <a:rect b="b" l="l" r="r" t="t"/>
                <a:pathLst>
                  <a:path extrusionOk="0" h="2236" w="2166">
                    <a:moveTo>
                      <a:pt x="1" y="0"/>
                    </a:moveTo>
                    <a:cubicBezTo>
                      <a:pt x="41" y="749"/>
                      <a:pt x="132" y="1487"/>
                      <a:pt x="203" y="2235"/>
                    </a:cubicBezTo>
                    <a:cubicBezTo>
                      <a:pt x="840" y="2043"/>
                      <a:pt x="1498" y="2053"/>
                      <a:pt x="2165" y="2023"/>
                    </a:cubicBezTo>
                    <a:cubicBezTo>
                      <a:pt x="2094" y="1436"/>
                      <a:pt x="2003" y="850"/>
                      <a:pt x="1933" y="273"/>
                    </a:cubicBezTo>
                    <a:cubicBezTo>
                      <a:pt x="1285" y="172"/>
                      <a:pt x="648" y="6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50"/>
              <p:cNvSpPr/>
              <p:nvPr/>
            </p:nvSpPr>
            <p:spPr>
              <a:xfrm flipH="1">
                <a:off x="1637472" y="4408726"/>
                <a:ext cx="417362" cy="83257"/>
              </a:xfrm>
              <a:custGeom>
                <a:rect b="b" l="l" r="r" t="t"/>
                <a:pathLst>
                  <a:path extrusionOk="0" h="1003" w="5028">
                    <a:moveTo>
                      <a:pt x="4997" y="1"/>
                    </a:moveTo>
                    <a:cubicBezTo>
                      <a:pt x="3438" y="104"/>
                      <a:pt x="1897" y="358"/>
                      <a:pt x="332" y="358"/>
                    </a:cubicBezTo>
                    <a:cubicBezTo>
                      <a:pt x="222" y="358"/>
                      <a:pt x="111" y="357"/>
                      <a:pt x="1" y="355"/>
                    </a:cubicBezTo>
                    <a:cubicBezTo>
                      <a:pt x="1" y="496"/>
                      <a:pt x="1" y="628"/>
                      <a:pt x="1" y="769"/>
                    </a:cubicBezTo>
                    <a:cubicBezTo>
                      <a:pt x="454" y="907"/>
                      <a:pt x="924" y="1002"/>
                      <a:pt x="1392" y="1002"/>
                    </a:cubicBezTo>
                    <a:cubicBezTo>
                      <a:pt x="1645" y="1002"/>
                      <a:pt x="1897" y="975"/>
                      <a:pt x="2145" y="911"/>
                    </a:cubicBezTo>
                    <a:cubicBezTo>
                      <a:pt x="2661" y="779"/>
                      <a:pt x="3126" y="597"/>
                      <a:pt x="3632" y="476"/>
                    </a:cubicBezTo>
                    <a:cubicBezTo>
                      <a:pt x="3632" y="557"/>
                      <a:pt x="3632" y="648"/>
                      <a:pt x="3642" y="729"/>
                    </a:cubicBezTo>
                    <a:cubicBezTo>
                      <a:pt x="4097" y="709"/>
                      <a:pt x="4562" y="688"/>
                      <a:pt x="5028" y="668"/>
                    </a:cubicBezTo>
                    <a:cubicBezTo>
                      <a:pt x="5017" y="446"/>
                      <a:pt x="5007" y="223"/>
                      <a:pt x="49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50"/>
              <p:cNvSpPr/>
              <p:nvPr/>
            </p:nvSpPr>
            <p:spPr>
              <a:xfrm flipH="1">
                <a:off x="1875869" y="4346637"/>
                <a:ext cx="178964" cy="111977"/>
              </a:xfrm>
              <a:custGeom>
                <a:rect b="b" l="l" r="r" t="t"/>
                <a:pathLst>
                  <a:path extrusionOk="0" h="1349" w="2156">
                    <a:moveTo>
                      <a:pt x="871" y="0"/>
                    </a:moveTo>
                    <a:cubicBezTo>
                      <a:pt x="324" y="253"/>
                      <a:pt x="82" y="496"/>
                      <a:pt x="1" y="1103"/>
                    </a:cubicBezTo>
                    <a:cubicBezTo>
                      <a:pt x="384" y="1280"/>
                      <a:pt x="776" y="1348"/>
                      <a:pt x="1173" y="1348"/>
                    </a:cubicBezTo>
                    <a:cubicBezTo>
                      <a:pt x="1498" y="1348"/>
                      <a:pt x="1827" y="1302"/>
                      <a:pt x="2155" y="1234"/>
                    </a:cubicBezTo>
                    <a:cubicBezTo>
                      <a:pt x="1922" y="556"/>
                      <a:pt x="1629" y="111"/>
                      <a:pt x="8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50"/>
              <p:cNvSpPr/>
              <p:nvPr/>
            </p:nvSpPr>
            <p:spPr>
              <a:xfrm flipH="1">
                <a:off x="1639962" y="4214489"/>
                <a:ext cx="341825" cy="234662"/>
              </a:xfrm>
              <a:custGeom>
                <a:rect b="b" l="l" r="r" t="t"/>
                <a:pathLst>
                  <a:path extrusionOk="0" h="2827" w="4118">
                    <a:moveTo>
                      <a:pt x="2077" y="0"/>
                    </a:moveTo>
                    <a:cubicBezTo>
                      <a:pt x="1934" y="0"/>
                      <a:pt x="1796" y="70"/>
                      <a:pt x="1720" y="237"/>
                    </a:cubicBezTo>
                    <a:cubicBezTo>
                      <a:pt x="1366" y="995"/>
                      <a:pt x="1316" y="1177"/>
                      <a:pt x="425" y="1430"/>
                    </a:cubicBezTo>
                    <a:cubicBezTo>
                      <a:pt x="304" y="1471"/>
                      <a:pt x="132" y="1542"/>
                      <a:pt x="1" y="1592"/>
                    </a:cubicBezTo>
                    <a:cubicBezTo>
                      <a:pt x="749" y="1703"/>
                      <a:pt x="1042" y="2148"/>
                      <a:pt x="1275" y="2826"/>
                    </a:cubicBezTo>
                    <a:cubicBezTo>
                      <a:pt x="1670" y="2765"/>
                      <a:pt x="2013" y="2674"/>
                      <a:pt x="2408" y="2624"/>
                    </a:cubicBezTo>
                    <a:cubicBezTo>
                      <a:pt x="2984" y="2553"/>
                      <a:pt x="3571" y="2563"/>
                      <a:pt x="4117" y="2341"/>
                    </a:cubicBezTo>
                    <a:cubicBezTo>
                      <a:pt x="4107" y="1612"/>
                      <a:pt x="3935" y="1005"/>
                      <a:pt x="3783" y="308"/>
                    </a:cubicBezTo>
                    <a:cubicBezTo>
                      <a:pt x="3526" y="415"/>
                      <a:pt x="3223" y="552"/>
                      <a:pt x="2932" y="552"/>
                    </a:cubicBezTo>
                    <a:cubicBezTo>
                      <a:pt x="2811" y="552"/>
                      <a:pt x="2693" y="529"/>
                      <a:pt x="2580" y="469"/>
                    </a:cubicBezTo>
                    <a:cubicBezTo>
                      <a:pt x="2574" y="197"/>
                      <a:pt x="2317" y="0"/>
                      <a:pt x="2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50"/>
              <p:cNvSpPr/>
              <p:nvPr/>
            </p:nvSpPr>
            <p:spPr>
              <a:xfrm flipH="1">
                <a:off x="1762564" y="4255079"/>
                <a:ext cx="149497" cy="126835"/>
              </a:xfrm>
              <a:custGeom>
                <a:rect b="b" l="l" r="r" t="t"/>
                <a:pathLst>
                  <a:path extrusionOk="0" fill="none" h="1528" w="1801">
                    <a:moveTo>
                      <a:pt x="1801" y="1"/>
                    </a:moveTo>
                    <a:cubicBezTo>
                      <a:pt x="1608" y="810"/>
                      <a:pt x="678" y="1235"/>
                      <a:pt x="0" y="1528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50"/>
              <p:cNvSpPr/>
              <p:nvPr/>
            </p:nvSpPr>
            <p:spPr>
              <a:xfrm flipH="1">
                <a:off x="1868316" y="4328956"/>
                <a:ext cx="62256" cy="28638"/>
              </a:xfrm>
              <a:custGeom>
                <a:rect b="b" l="l" r="r" t="t"/>
                <a:pathLst>
                  <a:path extrusionOk="0" fill="none" h="345" w="750">
                    <a:moveTo>
                      <a:pt x="1" y="1"/>
                    </a:moveTo>
                    <a:cubicBezTo>
                      <a:pt x="274" y="61"/>
                      <a:pt x="557" y="122"/>
                      <a:pt x="749" y="34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50"/>
              <p:cNvSpPr/>
              <p:nvPr/>
            </p:nvSpPr>
            <p:spPr>
              <a:xfrm flipH="1">
                <a:off x="1828887" y="4306295"/>
                <a:ext cx="54619" cy="29468"/>
              </a:xfrm>
              <a:custGeom>
                <a:rect b="b" l="l" r="r" t="t"/>
                <a:pathLst>
                  <a:path extrusionOk="0" fill="none" h="355" w="658">
                    <a:moveTo>
                      <a:pt x="0" y="1"/>
                    </a:moveTo>
                    <a:cubicBezTo>
                      <a:pt x="233" y="82"/>
                      <a:pt x="496" y="152"/>
                      <a:pt x="658" y="35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50"/>
              <p:cNvSpPr/>
              <p:nvPr/>
            </p:nvSpPr>
            <p:spPr>
              <a:xfrm flipH="1">
                <a:off x="1797842" y="4278570"/>
                <a:ext cx="63003" cy="30298"/>
              </a:xfrm>
              <a:custGeom>
                <a:rect b="b" l="l" r="r" t="t"/>
                <a:pathLst>
                  <a:path extrusionOk="0" fill="none" h="365" w="759">
                    <a:moveTo>
                      <a:pt x="0" y="1"/>
                    </a:moveTo>
                    <a:cubicBezTo>
                      <a:pt x="233" y="82"/>
                      <a:pt x="577" y="203"/>
                      <a:pt x="759" y="36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50"/>
              <p:cNvSpPr/>
              <p:nvPr/>
            </p:nvSpPr>
            <p:spPr>
              <a:xfrm flipH="1">
                <a:off x="1772608" y="4251759"/>
                <a:ext cx="74873" cy="30298"/>
              </a:xfrm>
              <a:custGeom>
                <a:rect b="b" l="l" r="r" t="t"/>
                <a:pathLst>
                  <a:path extrusionOk="0" fill="none" h="365" w="902">
                    <a:moveTo>
                      <a:pt x="1" y="0"/>
                    </a:moveTo>
                    <a:cubicBezTo>
                      <a:pt x="304" y="71"/>
                      <a:pt x="648" y="162"/>
                      <a:pt x="901" y="364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0"/>
              <p:cNvSpPr/>
              <p:nvPr/>
            </p:nvSpPr>
            <p:spPr>
              <a:xfrm flipH="1">
                <a:off x="1875869" y="4446495"/>
                <a:ext cx="178964" cy="27808"/>
              </a:xfrm>
              <a:custGeom>
                <a:rect b="b" l="l" r="r" t="t"/>
                <a:pathLst>
                  <a:path extrusionOk="0" fill="none" h="335" w="2156">
                    <a:moveTo>
                      <a:pt x="1" y="1"/>
                    </a:moveTo>
                    <a:cubicBezTo>
                      <a:pt x="769" y="132"/>
                      <a:pt x="1397" y="334"/>
                      <a:pt x="2155" y="3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0"/>
              <p:cNvSpPr/>
              <p:nvPr/>
            </p:nvSpPr>
            <p:spPr>
              <a:xfrm flipH="1">
                <a:off x="1626515" y="2446678"/>
                <a:ext cx="535730" cy="1829070"/>
              </a:xfrm>
              <a:custGeom>
                <a:rect b="b" l="l" r="r" t="t"/>
                <a:pathLst>
                  <a:path extrusionOk="0" h="22035" w="6454">
                    <a:moveTo>
                      <a:pt x="0" y="0"/>
                    </a:moveTo>
                    <a:lnTo>
                      <a:pt x="1689" y="11399"/>
                    </a:lnTo>
                    <a:cubicBezTo>
                      <a:pt x="1689" y="11399"/>
                      <a:pt x="2741" y="21048"/>
                      <a:pt x="3024" y="21989"/>
                    </a:cubicBezTo>
                    <a:cubicBezTo>
                      <a:pt x="3325" y="22016"/>
                      <a:pt x="3667" y="22035"/>
                      <a:pt x="4045" y="22035"/>
                    </a:cubicBezTo>
                    <a:cubicBezTo>
                      <a:pt x="4365" y="22035"/>
                      <a:pt x="4711" y="22021"/>
                      <a:pt x="5078" y="21989"/>
                    </a:cubicBezTo>
                    <a:cubicBezTo>
                      <a:pt x="5715" y="21938"/>
                      <a:pt x="5988" y="21827"/>
                      <a:pt x="6453" y="21716"/>
                    </a:cubicBezTo>
                    <a:lnTo>
                      <a:pt x="5310" y="11076"/>
                    </a:lnTo>
                    <a:lnTo>
                      <a:pt x="4693" y="1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0"/>
              <p:cNvSpPr/>
              <p:nvPr/>
            </p:nvSpPr>
            <p:spPr>
              <a:xfrm flipH="1">
                <a:off x="1960703" y="2446678"/>
                <a:ext cx="492068" cy="1833221"/>
              </a:xfrm>
              <a:custGeom>
                <a:rect b="b" l="l" r="r" t="t"/>
                <a:pathLst>
                  <a:path extrusionOk="0" h="22085" w="5928">
                    <a:moveTo>
                      <a:pt x="891" y="0"/>
                    </a:moveTo>
                    <a:lnTo>
                      <a:pt x="132" y="11399"/>
                    </a:lnTo>
                    <a:cubicBezTo>
                      <a:pt x="132" y="11399"/>
                      <a:pt x="173" y="16032"/>
                      <a:pt x="1" y="21989"/>
                    </a:cubicBezTo>
                    <a:cubicBezTo>
                      <a:pt x="420" y="22040"/>
                      <a:pt x="927" y="22084"/>
                      <a:pt x="1497" y="22084"/>
                    </a:cubicBezTo>
                    <a:cubicBezTo>
                      <a:pt x="1600" y="22084"/>
                      <a:pt x="1704" y="22083"/>
                      <a:pt x="1811" y="22080"/>
                    </a:cubicBezTo>
                    <a:cubicBezTo>
                      <a:pt x="2559" y="22060"/>
                      <a:pt x="2924" y="21959"/>
                      <a:pt x="3439" y="21847"/>
                    </a:cubicBezTo>
                    <a:lnTo>
                      <a:pt x="3844" y="11834"/>
                    </a:lnTo>
                    <a:lnTo>
                      <a:pt x="5928" y="466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0"/>
              <p:cNvSpPr/>
              <p:nvPr/>
            </p:nvSpPr>
            <p:spPr>
              <a:xfrm flipH="1">
                <a:off x="2846476" y="1706998"/>
                <a:ext cx="159540" cy="153730"/>
              </a:xfrm>
              <a:custGeom>
                <a:rect b="b" l="l" r="r" t="t"/>
                <a:pathLst>
                  <a:path extrusionOk="0" h="1852" w="1922">
                    <a:moveTo>
                      <a:pt x="1335" y="1"/>
                    </a:moveTo>
                    <a:lnTo>
                      <a:pt x="0" y="1083"/>
                    </a:lnTo>
                    <a:lnTo>
                      <a:pt x="627" y="1852"/>
                    </a:lnTo>
                    <a:lnTo>
                      <a:pt x="1922" y="648"/>
                    </a:lnTo>
                    <a:lnTo>
                      <a:pt x="1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0"/>
              <p:cNvSpPr/>
              <p:nvPr/>
            </p:nvSpPr>
            <p:spPr>
              <a:xfrm flipH="1">
                <a:off x="2111860" y="1516164"/>
                <a:ext cx="894157" cy="712204"/>
              </a:xfrm>
              <a:custGeom>
                <a:rect b="b" l="l" r="r" t="t"/>
                <a:pathLst>
                  <a:path extrusionOk="0" h="8580" w="10772">
                    <a:moveTo>
                      <a:pt x="7735" y="0"/>
                    </a:moveTo>
                    <a:cubicBezTo>
                      <a:pt x="7685" y="0"/>
                      <a:pt x="7635" y="5"/>
                      <a:pt x="7586" y="14"/>
                    </a:cubicBezTo>
                    <a:cubicBezTo>
                      <a:pt x="6382" y="236"/>
                      <a:pt x="4440" y="5213"/>
                      <a:pt x="4440" y="5213"/>
                    </a:cubicBezTo>
                    <a:lnTo>
                      <a:pt x="1811" y="2472"/>
                    </a:lnTo>
                    <a:lnTo>
                      <a:pt x="0" y="3989"/>
                    </a:lnTo>
                    <a:cubicBezTo>
                      <a:pt x="0" y="3989"/>
                      <a:pt x="2407" y="7832"/>
                      <a:pt x="3864" y="8500"/>
                    </a:cubicBezTo>
                    <a:cubicBezTo>
                      <a:pt x="3980" y="8554"/>
                      <a:pt x="4107" y="8579"/>
                      <a:pt x="4245" y="8579"/>
                    </a:cubicBezTo>
                    <a:cubicBezTo>
                      <a:pt x="6345" y="8579"/>
                      <a:pt x="10772" y="2674"/>
                      <a:pt x="10772" y="2674"/>
                    </a:cubicBezTo>
                    <a:cubicBezTo>
                      <a:pt x="9771" y="1750"/>
                      <a:pt x="8723" y="0"/>
                      <a:pt x="7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0"/>
              <p:cNvSpPr/>
              <p:nvPr/>
            </p:nvSpPr>
            <p:spPr>
              <a:xfrm flipH="1">
                <a:off x="2586995" y="1948799"/>
                <a:ext cx="50469" cy="57192"/>
              </a:xfrm>
              <a:custGeom>
                <a:rect b="b" l="l" r="r" t="t"/>
                <a:pathLst>
                  <a:path extrusionOk="0" fill="none" h="689" w="608">
                    <a:moveTo>
                      <a:pt x="0" y="1"/>
                    </a:moveTo>
                    <a:lnTo>
                      <a:pt x="607" y="68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0"/>
              <p:cNvSpPr/>
              <p:nvPr/>
            </p:nvSpPr>
            <p:spPr>
              <a:xfrm flipH="1">
                <a:off x="2846476" y="1809429"/>
                <a:ext cx="114218" cy="126005"/>
              </a:xfrm>
              <a:custGeom>
                <a:rect b="b" l="l" r="r" t="t"/>
                <a:pathLst>
                  <a:path extrusionOk="0" fill="none" h="1518" w="1376">
                    <a:moveTo>
                      <a:pt x="0" y="1"/>
                    </a:moveTo>
                    <a:lnTo>
                      <a:pt x="1376" y="151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0"/>
              <p:cNvSpPr/>
              <p:nvPr/>
            </p:nvSpPr>
            <p:spPr>
              <a:xfrm flipH="1">
                <a:off x="1645856" y="1463952"/>
                <a:ext cx="792639" cy="1189331"/>
              </a:xfrm>
              <a:custGeom>
                <a:rect b="b" l="l" r="r" t="t"/>
                <a:pathLst>
                  <a:path extrusionOk="0" h="14328" w="9549">
                    <a:moveTo>
                      <a:pt x="4970" y="0"/>
                    </a:moveTo>
                    <a:cubicBezTo>
                      <a:pt x="3514" y="0"/>
                      <a:pt x="1971" y="190"/>
                      <a:pt x="678" y="643"/>
                    </a:cubicBezTo>
                    <a:cubicBezTo>
                      <a:pt x="1" y="1826"/>
                      <a:pt x="749" y="8441"/>
                      <a:pt x="749" y="8441"/>
                    </a:cubicBezTo>
                    <a:lnTo>
                      <a:pt x="304" y="14065"/>
                    </a:lnTo>
                    <a:lnTo>
                      <a:pt x="2418" y="14216"/>
                    </a:lnTo>
                    <a:lnTo>
                      <a:pt x="3237" y="12507"/>
                    </a:lnTo>
                    <a:lnTo>
                      <a:pt x="4522" y="14328"/>
                    </a:lnTo>
                    <a:cubicBezTo>
                      <a:pt x="4522" y="14328"/>
                      <a:pt x="4957" y="14328"/>
                      <a:pt x="8284" y="14065"/>
                    </a:cubicBezTo>
                    <a:cubicBezTo>
                      <a:pt x="8284" y="13124"/>
                      <a:pt x="8001" y="10535"/>
                      <a:pt x="7576" y="8330"/>
                    </a:cubicBezTo>
                    <a:cubicBezTo>
                      <a:pt x="7576" y="6681"/>
                      <a:pt x="9437" y="4557"/>
                      <a:pt x="9548" y="855"/>
                    </a:cubicBezTo>
                    <a:cubicBezTo>
                      <a:pt x="8730" y="345"/>
                      <a:pt x="6929" y="0"/>
                      <a:pt x="4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0"/>
              <p:cNvSpPr/>
              <p:nvPr/>
            </p:nvSpPr>
            <p:spPr>
              <a:xfrm flipH="1">
                <a:off x="1829717" y="1796895"/>
                <a:ext cx="136132" cy="42832"/>
              </a:xfrm>
              <a:custGeom>
                <a:rect b="b" l="l" r="r" t="t"/>
                <a:pathLst>
                  <a:path extrusionOk="0" h="516" w="1640">
                    <a:moveTo>
                      <a:pt x="1" y="0"/>
                    </a:moveTo>
                    <a:lnTo>
                      <a:pt x="1" y="516"/>
                    </a:lnTo>
                    <a:lnTo>
                      <a:pt x="1639" y="516"/>
                    </a:lnTo>
                    <a:lnTo>
                      <a:pt x="16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0"/>
              <p:cNvSpPr/>
              <p:nvPr/>
            </p:nvSpPr>
            <p:spPr>
              <a:xfrm flipH="1">
                <a:off x="1843994" y="1714552"/>
                <a:ext cx="80683" cy="82426"/>
              </a:xfrm>
              <a:custGeom>
                <a:rect b="b" l="l" r="r" t="t"/>
                <a:pathLst>
                  <a:path extrusionOk="0" h="993" w="972">
                    <a:moveTo>
                      <a:pt x="678" y="1"/>
                    </a:moveTo>
                    <a:lnTo>
                      <a:pt x="0" y="992"/>
                    </a:lnTo>
                    <a:lnTo>
                      <a:pt x="971" y="992"/>
                    </a:lnTo>
                    <a:lnTo>
                      <a:pt x="6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 flipH="1">
                <a:off x="1888486" y="1458059"/>
                <a:ext cx="373700" cy="628533"/>
              </a:xfrm>
              <a:custGeom>
                <a:rect b="b" l="l" r="r" t="t"/>
                <a:pathLst>
                  <a:path extrusionOk="0" h="7572" w="4502">
                    <a:moveTo>
                      <a:pt x="2759" y="0"/>
                    </a:moveTo>
                    <a:cubicBezTo>
                      <a:pt x="2281" y="0"/>
                      <a:pt x="1760" y="40"/>
                      <a:pt x="1275" y="158"/>
                    </a:cubicBezTo>
                    <a:cubicBezTo>
                      <a:pt x="1275" y="158"/>
                      <a:pt x="1" y="3920"/>
                      <a:pt x="1113" y="7571"/>
                    </a:cubicBezTo>
                    <a:cubicBezTo>
                      <a:pt x="1942" y="4598"/>
                      <a:pt x="4501" y="158"/>
                      <a:pt x="4501" y="158"/>
                    </a:cubicBezTo>
                    <a:cubicBezTo>
                      <a:pt x="4501" y="158"/>
                      <a:pt x="3715" y="0"/>
                      <a:pt x="2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 flipH="1">
                <a:off x="1943935" y="1309890"/>
                <a:ext cx="183945" cy="236820"/>
              </a:xfrm>
              <a:custGeom>
                <a:rect b="b" l="l" r="r" t="t"/>
                <a:pathLst>
                  <a:path extrusionOk="0" h="2853" w="2216">
                    <a:moveTo>
                      <a:pt x="1" y="1"/>
                    </a:moveTo>
                    <a:lnTo>
                      <a:pt x="1" y="2418"/>
                    </a:lnTo>
                    <a:lnTo>
                      <a:pt x="466" y="2853"/>
                    </a:lnTo>
                    <a:lnTo>
                      <a:pt x="2216" y="1872"/>
                    </a:lnTo>
                    <a:lnTo>
                      <a:pt x="2216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 flipH="1">
                <a:off x="1899443" y="944740"/>
                <a:ext cx="404828" cy="500535"/>
              </a:xfrm>
              <a:custGeom>
                <a:rect b="b" l="l" r="r" t="t"/>
                <a:pathLst>
                  <a:path extrusionOk="0" h="6030" w="4877">
                    <a:moveTo>
                      <a:pt x="2621" y="0"/>
                    </a:moveTo>
                    <a:cubicBezTo>
                      <a:pt x="588" y="0"/>
                      <a:pt x="376" y="1325"/>
                      <a:pt x="376" y="2933"/>
                    </a:cubicBezTo>
                    <a:cubicBezTo>
                      <a:pt x="376" y="4394"/>
                      <a:pt x="1" y="6030"/>
                      <a:pt x="1970" y="6030"/>
                    </a:cubicBezTo>
                    <a:cubicBezTo>
                      <a:pt x="2169" y="6030"/>
                      <a:pt x="2392" y="6013"/>
                      <a:pt x="2642" y="5978"/>
                    </a:cubicBezTo>
                    <a:cubicBezTo>
                      <a:pt x="3876" y="5796"/>
                      <a:pt x="4877" y="4511"/>
                      <a:pt x="4877" y="2903"/>
                    </a:cubicBezTo>
                    <a:cubicBezTo>
                      <a:pt x="4877" y="1305"/>
                      <a:pt x="3865" y="0"/>
                      <a:pt x="262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 flipH="1">
                <a:off x="1827642" y="861069"/>
                <a:ext cx="554573" cy="419520"/>
              </a:xfrm>
              <a:custGeom>
                <a:rect b="b" l="l" r="r" t="t"/>
                <a:pathLst>
                  <a:path extrusionOk="0" h="5054" w="6681">
                    <a:moveTo>
                      <a:pt x="2620" y="1"/>
                    </a:moveTo>
                    <a:cubicBezTo>
                      <a:pt x="2303" y="1"/>
                      <a:pt x="1944" y="77"/>
                      <a:pt x="1517" y="280"/>
                    </a:cubicBezTo>
                    <a:cubicBezTo>
                      <a:pt x="0" y="998"/>
                      <a:pt x="132" y="2202"/>
                      <a:pt x="840" y="2889"/>
                    </a:cubicBezTo>
                    <a:cubicBezTo>
                      <a:pt x="840" y="2889"/>
                      <a:pt x="1162" y="2212"/>
                      <a:pt x="1508" y="2212"/>
                    </a:cubicBezTo>
                    <a:cubicBezTo>
                      <a:pt x="1596" y="2212"/>
                      <a:pt x="1685" y="2255"/>
                      <a:pt x="1770" y="2363"/>
                    </a:cubicBezTo>
                    <a:cubicBezTo>
                      <a:pt x="2052" y="2778"/>
                      <a:pt x="2454" y="2913"/>
                      <a:pt x="2869" y="2913"/>
                    </a:cubicBezTo>
                    <a:cubicBezTo>
                      <a:pt x="3628" y="2913"/>
                      <a:pt x="4429" y="2465"/>
                      <a:pt x="4618" y="2465"/>
                    </a:cubicBezTo>
                    <a:cubicBezTo>
                      <a:pt x="4656" y="2465"/>
                      <a:pt x="4669" y="2482"/>
                      <a:pt x="4653" y="2525"/>
                    </a:cubicBezTo>
                    <a:cubicBezTo>
                      <a:pt x="4511" y="2899"/>
                      <a:pt x="4299" y="3668"/>
                      <a:pt x="4653" y="3880"/>
                    </a:cubicBezTo>
                    <a:cubicBezTo>
                      <a:pt x="5017" y="4093"/>
                      <a:pt x="4815" y="5054"/>
                      <a:pt x="4815" y="5054"/>
                    </a:cubicBezTo>
                    <a:lnTo>
                      <a:pt x="5219" y="5054"/>
                    </a:lnTo>
                    <a:lnTo>
                      <a:pt x="5219" y="4619"/>
                    </a:lnTo>
                    <a:cubicBezTo>
                      <a:pt x="5399" y="4812"/>
                      <a:pt x="5559" y="4897"/>
                      <a:pt x="5698" y="4897"/>
                    </a:cubicBezTo>
                    <a:cubicBezTo>
                      <a:pt x="6680" y="4897"/>
                      <a:pt x="6650" y="691"/>
                      <a:pt x="5432" y="691"/>
                    </a:cubicBezTo>
                    <a:cubicBezTo>
                      <a:pt x="5412" y="691"/>
                      <a:pt x="5391" y="692"/>
                      <a:pt x="5371" y="694"/>
                    </a:cubicBezTo>
                    <a:cubicBezTo>
                      <a:pt x="5289" y="704"/>
                      <a:pt x="5210" y="709"/>
                      <a:pt x="5133" y="709"/>
                    </a:cubicBezTo>
                    <a:cubicBezTo>
                      <a:pt x="4171" y="709"/>
                      <a:pt x="3587" y="1"/>
                      <a:pt x="2620" y="1"/>
                    </a:cubicBezTo>
                    <a:close/>
                  </a:path>
                </a:pathLst>
              </a:custGeom>
              <a:solidFill>
                <a:srgbClr val="612B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 flipH="1">
                <a:off x="2086625" y="1206629"/>
                <a:ext cx="25317" cy="39595"/>
              </a:xfrm>
              <a:custGeom>
                <a:rect b="b" l="l" r="r" t="t"/>
                <a:pathLst>
                  <a:path extrusionOk="0" h="477" w="305">
                    <a:moveTo>
                      <a:pt x="153" y="1"/>
                    </a:moveTo>
                    <a:cubicBezTo>
                      <a:pt x="72" y="1"/>
                      <a:pt x="1" y="112"/>
                      <a:pt x="1" y="243"/>
                    </a:cubicBezTo>
                    <a:cubicBezTo>
                      <a:pt x="1" y="375"/>
                      <a:pt x="72" y="476"/>
                      <a:pt x="153" y="476"/>
                    </a:cubicBezTo>
                    <a:cubicBezTo>
                      <a:pt x="244" y="476"/>
                      <a:pt x="304" y="375"/>
                      <a:pt x="304" y="243"/>
                    </a:cubicBezTo>
                    <a:cubicBezTo>
                      <a:pt x="304" y="112"/>
                      <a:pt x="244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 flipH="1">
                <a:off x="2215951" y="1206629"/>
                <a:ext cx="25234" cy="39595"/>
              </a:xfrm>
              <a:custGeom>
                <a:rect b="b" l="l" r="r" t="t"/>
                <a:pathLst>
                  <a:path extrusionOk="0" h="477" w="304">
                    <a:moveTo>
                      <a:pt x="152" y="1"/>
                    </a:moveTo>
                    <a:cubicBezTo>
                      <a:pt x="61" y="1"/>
                      <a:pt x="0" y="112"/>
                      <a:pt x="0" y="243"/>
                    </a:cubicBezTo>
                    <a:cubicBezTo>
                      <a:pt x="0" y="375"/>
                      <a:pt x="61" y="476"/>
                      <a:pt x="152" y="476"/>
                    </a:cubicBezTo>
                    <a:cubicBezTo>
                      <a:pt x="233" y="476"/>
                      <a:pt x="304" y="375"/>
                      <a:pt x="304" y="243"/>
                    </a:cubicBezTo>
                    <a:cubicBezTo>
                      <a:pt x="304" y="112"/>
                      <a:pt x="23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0"/>
              <p:cNvSpPr/>
              <p:nvPr/>
            </p:nvSpPr>
            <p:spPr>
              <a:xfrm flipH="1">
                <a:off x="2104223" y="1300676"/>
                <a:ext cx="89980" cy="46235"/>
              </a:xfrm>
              <a:custGeom>
                <a:rect b="b" l="l" r="r" t="t"/>
                <a:pathLst>
                  <a:path extrusionOk="0" fill="none" h="557" w="1084">
                    <a:moveTo>
                      <a:pt x="1" y="253"/>
                    </a:moveTo>
                    <a:cubicBezTo>
                      <a:pt x="254" y="557"/>
                      <a:pt x="962" y="334"/>
                      <a:pt x="1083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0"/>
              <p:cNvSpPr/>
              <p:nvPr/>
            </p:nvSpPr>
            <p:spPr>
              <a:xfrm flipH="1">
                <a:off x="2181503" y="1243567"/>
                <a:ext cx="31958" cy="48808"/>
              </a:xfrm>
              <a:custGeom>
                <a:rect b="b" l="l" r="r" t="t"/>
                <a:pathLst>
                  <a:path extrusionOk="0" fill="none" h="588" w="385">
                    <a:moveTo>
                      <a:pt x="263" y="587"/>
                    </a:moveTo>
                    <a:cubicBezTo>
                      <a:pt x="0" y="436"/>
                      <a:pt x="41" y="1"/>
                      <a:pt x="384" y="163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50"/>
              <p:cNvSpPr/>
              <p:nvPr/>
            </p:nvSpPr>
            <p:spPr>
              <a:xfrm flipH="1">
                <a:off x="2068198" y="1165540"/>
                <a:ext cx="60512" cy="19341"/>
              </a:xfrm>
              <a:custGeom>
                <a:rect b="b" l="l" r="r" t="t"/>
                <a:pathLst>
                  <a:path extrusionOk="0" fill="none" h="233" w="729">
                    <a:moveTo>
                      <a:pt x="1" y="233"/>
                    </a:moveTo>
                    <a:cubicBezTo>
                      <a:pt x="274" y="0"/>
                      <a:pt x="648" y="91"/>
                      <a:pt x="729" y="23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50"/>
              <p:cNvSpPr/>
              <p:nvPr/>
            </p:nvSpPr>
            <p:spPr>
              <a:xfrm flipH="1">
                <a:off x="2210058" y="1162967"/>
                <a:ext cx="46235" cy="21914"/>
              </a:xfrm>
              <a:custGeom>
                <a:rect b="b" l="l" r="r" t="t"/>
                <a:pathLst>
                  <a:path extrusionOk="0" fill="none" h="264" w="557">
                    <a:moveTo>
                      <a:pt x="0" y="193"/>
                    </a:moveTo>
                    <a:cubicBezTo>
                      <a:pt x="213" y="1"/>
                      <a:pt x="496" y="102"/>
                      <a:pt x="557" y="26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0"/>
              <p:cNvSpPr/>
              <p:nvPr/>
            </p:nvSpPr>
            <p:spPr>
              <a:xfrm flipH="1">
                <a:off x="1871719" y="1168030"/>
                <a:ext cx="89897" cy="152070"/>
              </a:xfrm>
              <a:custGeom>
                <a:rect b="b" l="l" r="r" t="t"/>
                <a:pathLst>
                  <a:path extrusionOk="0" h="1832" w="1083">
                    <a:moveTo>
                      <a:pt x="537" y="0"/>
                    </a:moveTo>
                    <a:cubicBezTo>
                      <a:pt x="243" y="0"/>
                      <a:pt x="0" y="415"/>
                      <a:pt x="0" y="921"/>
                    </a:cubicBezTo>
                    <a:cubicBezTo>
                      <a:pt x="0" y="1416"/>
                      <a:pt x="243" y="1831"/>
                      <a:pt x="537" y="1831"/>
                    </a:cubicBezTo>
                    <a:cubicBezTo>
                      <a:pt x="840" y="1831"/>
                      <a:pt x="1083" y="1416"/>
                      <a:pt x="1083" y="921"/>
                    </a:cubicBezTo>
                    <a:cubicBezTo>
                      <a:pt x="1083" y="415"/>
                      <a:pt x="840" y="0"/>
                      <a:pt x="53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0"/>
              <p:cNvSpPr/>
              <p:nvPr/>
            </p:nvSpPr>
            <p:spPr>
              <a:xfrm flipH="1">
                <a:off x="1970747" y="1368660"/>
                <a:ext cx="143686" cy="75703"/>
              </a:xfrm>
              <a:custGeom>
                <a:rect b="b" l="l" r="r" t="t"/>
                <a:pathLst>
                  <a:path extrusionOk="0" fill="none" h="912" w="1731">
                    <a:moveTo>
                      <a:pt x="1" y="911"/>
                    </a:moveTo>
                    <a:cubicBezTo>
                      <a:pt x="1" y="911"/>
                      <a:pt x="1042" y="780"/>
                      <a:pt x="173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0"/>
              <p:cNvSpPr/>
              <p:nvPr/>
            </p:nvSpPr>
            <p:spPr>
              <a:xfrm flipH="1">
                <a:off x="1829717" y="1481218"/>
                <a:ext cx="499622" cy="632268"/>
              </a:xfrm>
              <a:custGeom>
                <a:rect b="b" l="l" r="r" t="t"/>
                <a:pathLst>
                  <a:path extrusionOk="0" fill="none" h="7617" w="6019">
                    <a:moveTo>
                      <a:pt x="6018" y="0"/>
                    </a:moveTo>
                    <a:lnTo>
                      <a:pt x="5877" y="880"/>
                    </a:lnTo>
                    <a:lnTo>
                      <a:pt x="4875" y="1295"/>
                    </a:lnTo>
                    <a:lnTo>
                      <a:pt x="6018" y="1295"/>
                    </a:lnTo>
                    <a:lnTo>
                      <a:pt x="1922" y="7616"/>
                    </a:lnTo>
                    <a:cubicBezTo>
                      <a:pt x="1922" y="7616"/>
                      <a:pt x="0" y="4268"/>
                      <a:pt x="688" y="1345"/>
                    </a:cubicBezTo>
                    <a:lnTo>
                      <a:pt x="1285" y="1467"/>
                    </a:lnTo>
                    <a:lnTo>
                      <a:pt x="901" y="850"/>
                    </a:lnTo>
                    <a:lnTo>
                      <a:pt x="1467" y="0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0"/>
              <p:cNvSpPr/>
              <p:nvPr/>
            </p:nvSpPr>
            <p:spPr>
              <a:xfrm flipH="1">
                <a:off x="1943935" y="1462707"/>
                <a:ext cx="231757" cy="107578"/>
              </a:xfrm>
              <a:custGeom>
                <a:rect b="b" l="l" r="r" t="t"/>
                <a:pathLst>
                  <a:path extrusionOk="0" h="1296" w="2792">
                    <a:moveTo>
                      <a:pt x="577" y="21"/>
                    </a:moveTo>
                    <a:lnTo>
                      <a:pt x="0" y="1224"/>
                    </a:lnTo>
                    <a:lnTo>
                      <a:pt x="1083" y="870"/>
                    </a:lnTo>
                    <a:lnTo>
                      <a:pt x="577" y="21"/>
                    </a:lnTo>
                    <a:close/>
                    <a:moveTo>
                      <a:pt x="2792" y="1"/>
                    </a:moveTo>
                    <a:lnTo>
                      <a:pt x="1083" y="870"/>
                    </a:lnTo>
                    <a:lnTo>
                      <a:pt x="2590" y="1295"/>
                    </a:lnTo>
                    <a:lnTo>
                      <a:pt x="279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50"/>
              <p:cNvSpPr/>
              <p:nvPr/>
            </p:nvSpPr>
            <p:spPr>
              <a:xfrm flipH="1">
                <a:off x="2169716" y="2113403"/>
                <a:ext cx="83" cy="388807"/>
              </a:xfrm>
              <a:custGeom>
                <a:rect b="b" l="l" r="r" t="t"/>
                <a:pathLst>
                  <a:path extrusionOk="0" fill="none" h="4684" w="1">
                    <a:moveTo>
                      <a:pt x="0" y="0"/>
                    </a:moveTo>
                    <a:lnTo>
                      <a:pt x="0" y="4683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50"/>
              <p:cNvSpPr/>
              <p:nvPr/>
            </p:nvSpPr>
            <p:spPr>
              <a:xfrm flipH="1">
                <a:off x="2064794" y="1529030"/>
                <a:ext cx="48808" cy="43745"/>
              </a:xfrm>
              <a:custGeom>
                <a:rect b="b" l="l" r="r" t="t"/>
                <a:pathLst>
                  <a:path extrusionOk="0" h="527" w="588">
                    <a:moveTo>
                      <a:pt x="1" y="1"/>
                    </a:moveTo>
                    <a:lnTo>
                      <a:pt x="1" y="527"/>
                    </a:lnTo>
                    <a:lnTo>
                      <a:pt x="587" y="527"/>
                    </a:lnTo>
                    <a:lnTo>
                      <a:pt x="5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50"/>
              <p:cNvSpPr/>
              <p:nvPr/>
            </p:nvSpPr>
            <p:spPr>
              <a:xfrm flipH="1">
                <a:off x="2113520" y="1503049"/>
                <a:ext cx="42915" cy="94878"/>
              </a:xfrm>
              <a:custGeom>
                <a:rect b="b" l="l" r="r" t="t"/>
                <a:pathLst>
                  <a:path extrusionOk="0" h="1143" w="517">
                    <a:moveTo>
                      <a:pt x="1" y="0"/>
                    </a:moveTo>
                    <a:lnTo>
                      <a:pt x="1" y="1143"/>
                    </a:lnTo>
                    <a:lnTo>
                      <a:pt x="517" y="840"/>
                    </a:lnTo>
                    <a:lnTo>
                      <a:pt x="517" y="3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50"/>
              <p:cNvSpPr/>
              <p:nvPr/>
            </p:nvSpPr>
            <p:spPr>
              <a:xfrm flipH="1">
                <a:off x="2022793" y="1503049"/>
                <a:ext cx="42085" cy="94878"/>
              </a:xfrm>
              <a:custGeom>
                <a:rect b="b" l="l" r="r" t="t"/>
                <a:pathLst>
                  <a:path extrusionOk="0" h="1143" w="507">
                    <a:moveTo>
                      <a:pt x="506" y="0"/>
                    </a:moveTo>
                    <a:lnTo>
                      <a:pt x="0" y="314"/>
                    </a:lnTo>
                    <a:lnTo>
                      <a:pt x="0" y="840"/>
                    </a:lnTo>
                    <a:lnTo>
                      <a:pt x="506" y="1143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50"/>
              <p:cNvSpPr/>
              <p:nvPr/>
            </p:nvSpPr>
            <p:spPr>
              <a:xfrm flipH="1">
                <a:off x="1604684" y="2193090"/>
                <a:ext cx="153730" cy="158793"/>
              </a:xfrm>
              <a:custGeom>
                <a:rect b="b" l="l" r="r" t="t"/>
                <a:pathLst>
                  <a:path extrusionOk="0" h="1913" w="1852">
                    <a:moveTo>
                      <a:pt x="647" y="1"/>
                    </a:moveTo>
                    <a:lnTo>
                      <a:pt x="0" y="588"/>
                    </a:lnTo>
                    <a:lnTo>
                      <a:pt x="1082" y="1913"/>
                    </a:lnTo>
                    <a:lnTo>
                      <a:pt x="1851" y="1285"/>
                    </a:lnTo>
                    <a:lnTo>
                      <a:pt x="6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50"/>
              <p:cNvSpPr/>
              <p:nvPr/>
            </p:nvSpPr>
            <p:spPr>
              <a:xfrm flipH="1">
                <a:off x="1168977" y="1534924"/>
                <a:ext cx="576072" cy="816960"/>
              </a:xfrm>
              <a:custGeom>
                <a:rect b="b" l="l" r="r" t="t"/>
                <a:pathLst>
                  <a:path extrusionOk="0" h="9842" w="6940">
                    <a:moveTo>
                      <a:pt x="1194" y="0"/>
                    </a:moveTo>
                    <a:cubicBezTo>
                      <a:pt x="223" y="1052"/>
                      <a:pt x="416" y="4046"/>
                      <a:pt x="416" y="4046"/>
                    </a:cubicBezTo>
                    <a:lnTo>
                      <a:pt x="3187" y="5846"/>
                    </a:lnTo>
                    <a:lnTo>
                      <a:pt x="1" y="8041"/>
                    </a:lnTo>
                    <a:lnTo>
                      <a:pt x="1528" y="9842"/>
                    </a:lnTo>
                    <a:cubicBezTo>
                      <a:pt x="1528" y="9842"/>
                      <a:pt x="6221" y="7920"/>
                      <a:pt x="6484" y="6332"/>
                    </a:cubicBezTo>
                    <a:cubicBezTo>
                      <a:pt x="6939" y="3561"/>
                      <a:pt x="1194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50"/>
              <p:cNvSpPr/>
              <p:nvPr/>
            </p:nvSpPr>
            <p:spPr>
              <a:xfrm flipH="1">
                <a:off x="1645856" y="1534924"/>
                <a:ext cx="101684" cy="335931"/>
              </a:xfrm>
              <a:custGeom>
                <a:rect b="b" l="l" r="r" t="t"/>
                <a:pathLst>
                  <a:path extrusionOk="0" fill="none" h="4047" w="1225">
                    <a:moveTo>
                      <a:pt x="446" y="4046"/>
                    </a:moveTo>
                    <a:cubicBezTo>
                      <a:pt x="446" y="4046"/>
                      <a:pt x="1" y="860"/>
                      <a:pt x="1224" y="0"/>
                    </a:cubicBez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50"/>
              <p:cNvSpPr/>
              <p:nvPr/>
            </p:nvSpPr>
            <p:spPr>
              <a:xfrm flipH="1">
                <a:off x="1423395" y="1969800"/>
                <a:ext cx="57192" cy="50469"/>
              </a:xfrm>
              <a:custGeom>
                <a:rect b="b" l="l" r="r" t="t"/>
                <a:pathLst>
                  <a:path extrusionOk="0" fill="none" h="608" w="689">
                    <a:moveTo>
                      <a:pt x="1" y="607"/>
                    </a:moveTo>
                    <a:lnTo>
                      <a:pt x="689" y="1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50"/>
              <p:cNvSpPr/>
              <p:nvPr/>
            </p:nvSpPr>
            <p:spPr>
              <a:xfrm flipH="1">
                <a:off x="1512379" y="2220815"/>
                <a:ext cx="143603" cy="86577"/>
              </a:xfrm>
              <a:custGeom>
                <a:rect b="b" l="l" r="r" t="t"/>
                <a:pathLst>
                  <a:path extrusionOk="0" fill="none" h="1043" w="1730">
                    <a:moveTo>
                      <a:pt x="0" y="1043"/>
                    </a:moveTo>
                    <a:lnTo>
                      <a:pt x="1730" y="1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50"/>
              <p:cNvSpPr/>
              <p:nvPr/>
            </p:nvSpPr>
            <p:spPr>
              <a:xfrm flipH="1">
                <a:off x="2385535" y="1776724"/>
                <a:ext cx="6807" cy="279652"/>
              </a:xfrm>
              <a:custGeom>
                <a:rect b="b" l="l" r="r" t="t"/>
                <a:pathLst>
                  <a:path extrusionOk="0" fill="none" h="3369" w="82">
                    <a:moveTo>
                      <a:pt x="1" y="0"/>
                    </a:moveTo>
                    <a:lnTo>
                      <a:pt x="82" y="336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50"/>
              <p:cNvSpPr/>
              <p:nvPr/>
            </p:nvSpPr>
            <p:spPr>
              <a:xfrm flipH="1">
                <a:off x="1758331" y="2502127"/>
                <a:ext cx="639905" cy="151157"/>
              </a:xfrm>
              <a:custGeom>
                <a:rect b="b" l="l" r="r" t="t"/>
                <a:pathLst>
                  <a:path extrusionOk="0" fill="none" h="1821" w="7709">
                    <a:moveTo>
                      <a:pt x="1" y="1537"/>
                    </a:moveTo>
                    <a:lnTo>
                      <a:pt x="1933" y="1709"/>
                    </a:lnTo>
                    <a:lnTo>
                      <a:pt x="2752" y="0"/>
                    </a:lnTo>
                    <a:lnTo>
                      <a:pt x="4037" y="1821"/>
                    </a:lnTo>
                    <a:lnTo>
                      <a:pt x="7708" y="162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50"/>
              <p:cNvSpPr/>
              <p:nvPr/>
            </p:nvSpPr>
            <p:spPr>
              <a:xfrm flipH="1">
                <a:off x="2071518" y="2798464"/>
                <a:ext cx="47065" cy="291356"/>
              </a:xfrm>
              <a:custGeom>
                <a:rect b="b" l="l" r="r" t="t"/>
                <a:pathLst>
                  <a:path extrusionOk="0" fill="none" h="3510" w="567">
                    <a:moveTo>
                      <a:pt x="566" y="351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50"/>
              <p:cNvSpPr/>
              <p:nvPr/>
            </p:nvSpPr>
            <p:spPr>
              <a:xfrm flipH="1">
                <a:off x="1671920" y="2201972"/>
                <a:ext cx="282142" cy="177387"/>
              </a:xfrm>
              <a:custGeom>
                <a:rect b="b" l="l" r="r" t="t"/>
                <a:pathLst>
                  <a:path extrusionOk="0" h="2137" w="3399">
                    <a:moveTo>
                      <a:pt x="1567" y="0"/>
                    </a:moveTo>
                    <a:cubicBezTo>
                      <a:pt x="1499" y="0"/>
                      <a:pt x="1425" y="5"/>
                      <a:pt x="1346" y="15"/>
                    </a:cubicBezTo>
                    <a:cubicBezTo>
                      <a:pt x="508" y="131"/>
                      <a:pt x="0" y="632"/>
                      <a:pt x="672" y="632"/>
                    </a:cubicBezTo>
                    <a:cubicBezTo>
                      <a:pt x="763" y="632"/>
                      <a:pt x="876" y="622"/>
                      <a:pt x="1012" y="602"/>
                    </a:cubicBezTo>
                    <a:lnTo>
                      <a:pt x="1012" y="602"/>
                    </a:lnTo>
                    <a:cubicBezTo>
                      <a:pt x="259" y="848"/>
                      <a:pt x="176" y="1225"/>
                      <a:pt x="561" y="1225"/>
                    </a:cubicBezTo>
                    <a:cubicBezTo>
                      <a:pt x="698" y="1225"/>
                      <a:pt x="896" y="1177"/>
                      <a:pt x="1143" y="1057"/>
                    </a:cubicBezTo>
                    <a:lnTo>
                      <a:pt x="1143" y="1057"/>
                    </a:lnTo>
                    <a:cubicBezTo>
                      <a:pt x="597" y="1408"/>
                      <a:pt x="548" y="1701"/>
                      <a:pt x="817" y="1701"/>
                    </a:cubicBezTo>
                    <a:cubicBezTo>
                      <a:pt x="967" y="1701"/>
                      <a:pt x="1214" y="1611"/>
                      <a:pt x="1528" y="1391"/>
                    </a:cubicBezTo>
                    <a:lnTo>
                      <a:pt x="1528" y="1391"/>
                    </a:lnTo>
                    <a:cubicBezTo>
                      <a:pt x="964" y="1815"/>
                      <a:pt x="983" y="2136"/>
                      <a:pt x="1240" y="2136"/>
                    </a:cubicBezTo>
                    <a:cubicBezTo>
                      <a:pt x="1393" y="2136"/>
                      <a:pt x="1632" y="2021"/>
                      <a:pt x="1882" y="1745"/>
                    </a:cubicBezTo>
                    <a:cubicBezTo>
                      <a:pt x="2148" y="1962"/>
                      <a:pt x="2475" y="2103"/>
                      <a:pt x="2769" y="2103"/>
                    </a:cubicBezTo>
                    <a:cubicBezTo>
                      <a:pt x="3024" y="2103"/>
                      <a:pt x="3254" y="1998"/>
                      <a:pt x="3399" y="1745"/>
                    </a:cubicBezTo>
                    <a:lnTo>
                      <a:pt x="2418" y="551"/>
                    </a:lnTo>
                    <a:cubicBezTo>
                      <a:pt x="2418" y="551"/>
                      <a:pt x="2308" y="0"/>
                      <a:pt x="156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50"/>
              <p:cNvSpPr/>
              <p:nvPr/>
            </p:nvSpPr>
            <p:spPr>
              <a:xfrm flipH="1">
                <a:off x="1790289" y="2302245"/>
                <a:ext cx="61343" cy="37851"/>
              </a:xfrm>
              <a:custGeom>
                <a:rect b="b" l="l" r="r" t="t"/>
                <a:pathLst>
                  <a:path extrusionOk="0" fill="none" h="456" w="739">
                    <a:moveTo>
                      <a:pt x="0" y="456"/>
                    </a:moveTo>
                    <a:cubicBezTo>
                      <a:pt x="0" y="456"/>
                      <a:pt x="476" y="1"/>
                      <a:pt x="739" y="6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50"/>
              <p:cNvSpPr/>
              <p:nvPr/>
            </p:nvSpPr>
            <p:spPr>
              <a:xfrm flipH="1">
                <a:off x="1821333" y="2269540"/>
                <a:ext cx="61343" cy="37851"/>
              </a:xfrm>
              <a:custGeom>
                <a:rect b="b" l="l" r="r" t="t"/>
                <a:pathLst>
                  <a:path extrusionOk="0" fill="none" h="456" w="739">
                    <a:moveTo>
                      <a:pt x="0" y="456"/>
                    </a:moveTo>
                    <a:cubicBezTo>
                      <a:pt x="0" y="456"/>
                      <a:pt x="476" y="0"/>
                      <a:pt x="739" y="6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50"/>
              <p:cNvSpPr/>
              <p:nvPr/>
            </p:nvSpPr>
            <p:spPr>
              <a:xfrm flipH="1">
                <a:off x="1836441" y="2238495"/>
                <a:ext cx="68066" cy="25234"/>
              </a:xfrm>
              <a:custGeom>
                <a:rect b="b" l="l" r="r" t="t"/>
                <a:pathLst>
                  <a:path extrusionOk="0" fill="none" h="304" w="820">
                    <a:moveTo>
                      <a:pt x="0" y="304"/>
                    </a:moveTo>
                    <a:cubicBezTo>
                      <a:pt x="0" y="304"/>
                      <a:pt x="587" y="0"/>
                      <a:pt x="819" y="13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50"/>
              <p:cNvSpPr/>
              <p:nvPr/>
            </p:nvSpPr>
            <p:spPr>
              <a:xfrm flipH="1">
                <a:off x="1798672" y="2412230"/>
                <a:ext cx="183945" cy="83"/>
              </a:xfrm>
              <a:custGeom>
                <a:rect b="b" l="l" r="r" t="t"/>
                <a:pathLst>
                  <a:path extrusionOk="0" fill="none" h="1" w="2216">
                    <a:moveTo>
                      <a:pt x="1" y="1"/>
                    </a:moveTo>
                    <a:lnTo>
                      <a:pt x="2216" y="1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50"/>
              <p:cNvSpPr/>
              <p:nvPr/>
            </p:nvSpPr>
            <p:spPr>
              <a:xfrm flipH="1">
                <a:off x="2236952" y="2424017"/>
                <a:ext cx="125175" cy="83"/>
              </a:xfrm>
              <a:custGeom>
                <a:rect b="b" l="l" r="r" t="t"/>
                <a:pathLst>
                  <a:path extrusionOk="0" fill="none" h="1" w="1508">
                    <a:moveTo>
                      <a:pt x="1" y="0"/>
                    </a:moveTo>
                    <a:lnTo>
                      <a:pt x="1508" y="0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50"/>
              <p:cNvSpPr/>
              <p:nvPr/>
            </p:nvSpPr>
            <p:spPr>
              <a:xfrm flipH="1">
                <a:off x="2121073" y="2124277"/>
                <a:ext cx="26064" cy="48808"/>
              </a:xfrm>
              <a:custGeom>
                <a:rect b="b" l="l" r="r" t="t"/>
                <a:pathLst>
                  <a:path extrusionOk="0" h="588" w="314">
                    <a:moveTo>
                      <a:pt x="162" y="1"/>
                    </a:moveTo>
                    <a:cubicBezTo>
                      <a:pt x="71" y="1"/>
                      <a:pt x="0" y="132"/>
                      <a:pt x="0" y="294"/>
                    </a:cubicBezTo>
                    <a:cubicBezTo>
                      <a:pt x="0" y="456"/>
                      <a:pt x="71" y="587"/>
                      <a:pt x="162" y="587"/>
                    </a:cubicBezTo>
                    <a:cubicBezTo>
                      <a:pt x="243" y="587"/>
                      <a:pt x="314" y="456"/>
                      <a:pt x="314" y="294"/>
                    </a:cubicBezTo>
                    <a:cubicBezTo>
                      <a:pt x="314" y="132"/>
                      <a:pt x="243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50"/>
              <p:cNvSpPr/>
              <p:nvPr/>
            </p:nvSpPr>
            <p:spPr>
              <a:xfrm flipH="1">
                <a:off x="2121073" y="2255263"/>
                <a:ext cx="26064" cy="48808"/>
              </a:xfrm>
              <a:custGeom>
                <a:rect b="b" l="l" r="r" t="t"/>
                <a:pathLst>
                  <a:path extrusionOk="0" h="588" w="314">
                    <a:moveTo>
                      <a:pt x="162" y="0"/>
                    </a:moveTo>
                    <a:cubicBezTo>
                      <a:pt x="71" y="0"/>
                      <a:pt x="0" y="132"/>
                      <a:pt x="0" y="294"/>
                    </a:cubicBezTo>
                    <a:cubicBezTo>
                      <a:pt x="0" y="456"/>
                      <a:pt x="71" y="587"/>
                      <a:pt x="162" y="587"/>
                    </a:cubicBezTo>
                    <a:cubicBezTo>
                      <a:pt x="243" y="587"/>
                      <a:pt x="314" y="456"/>
                      <a:pt x="314" y="294"/>
                    </a:cubicBezTo>
                    <a:cubicBezTo>
                      <a:pt x="314" y="132"/>
                      <a:pt x="243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50"/>
              <p:cNvSpPr/>
              <p:nvPr/>
            </p:nvSpPr>
            <p:spPr>
              <a:xfrm flipH="1">
                <a:off x="2121073" y="2387079"/>
                <a:ext cx="26064" cy="48725"/>
              </a:xfrm>
              <a:custGeom>
                <a:rect b="b" l="l" r="r" t="t"/>
                <a:pathLst>
                  <a:path extrusionOk="0" h="587" w="314">
                    <a:moveTo>
                      <a:pt x="162" y="0"/>
                    </a:moveTo>
                    <a:cubicBezTo>
                      <a:pt x="71" y="0"/>
                      <a:pt x="0" y="132"/>
                      <a:pt x="0" y="294"/>
                    </a:cubicBezTo>
                    <a:cubicBezTo>
                      <a:pt x="0" y="456"/>
                      <a:pt x="71" y="587"/>
                      <a:pt x="162" y="587"/>
                    </a:cubicBezTo>
                    <a:cubicBezTo>
                      <a:pt x="243" y="587"/>
                      <a:pt x="314" y="456"/>
                      <a:pt x="314" y="294"/>
                    </a:cubicBezTo>
                    <a:cubicBezTo>
                      <a:pt x="314" y="132"/>
                      <a:pt x="243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50"/>
              <p:cNvSpPr/>
              <p:nvPr/>
            </p:nvSpPr>
            <p:spPr>
              <a:xfrm flipH="1">
                <a:off x="1541764" y="2197157"/>
                <a:ext cx="34531" cy="23906"/>
              </a:xfrm>
              <a:custGeom>
                <a:rect b="b" l="l" r="r" t="t"/>
                <a:pathLst>
                  <a:path extrusionOk="0" h="288" w="416">
                    <a:moveTo>
                      <a:pt x="308" y="1"/>
                    </a:moveTo>
                    <a:cubicBezTo>
                      <a:pt x="261" y="1"/>
                      <a:pt x="200" y="19"/>
                      <a:pt x="143" y="53"/>
                    </a:cubicBezTo>
                    <a:cubicBezTo>
                      <a:pt x="51" y="114"/>
                      <a:pt x="1" y="205"/>
                      <a:pt x="31" y="255"/>
                    </a:cubicBezTo>
                    <a:cubicBezTo>
                      <a:pt x="44" y="277"/>
                      <a:pt x="73" y="288"/>
                      <a:pt x="108" y="288"/>
                    </a:cubicBezTo>
                    <a:cubicBezTo>
                      <a:pt x="154" y="288"/>
                      <a:pt x="212" y="270"/>
                      <a:pt x="264" y="235"/>
                    </a:cubicBezTo>
                    <a:cubicBezTo>
                      <a:pt x="365" y="174"/>
                      <a:pt x="416" y="83"/>
                      <a:pt x="385" y="33"/>
                    </a:cubicBezTo>
                    <a:cubicBezTo>
                      <a:pt x="372" y="11"/>
                      <a:pt x="344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50"/>
              <p:cNvSpPr/>
              <p:nvPr/>
            </p:nvSpPr>
            <p:spPr>
              <a:xfrm flipH="1">
                <a:off x="1588746" y="2226542"/>
                <a:ext cx="34531" cy="24321"/>
              </a:xfrm>
              <a:custGeom>
                <a:rect b="b" l="l" r="r" t="t"/>
                <a:pathLst>
                  <a:path extrusionOk="0" h="293" w="416">
                    <a:moveTo>
                      <a:pt x="308" y="1"/>
                    </a:moveTo>
                    <a:cubicBezTo>
                      <a:pt x="262" y="1"/>
                      <a:pt x="204" y="19"/>
                      <a:pt x="152" y="53"/>
                    </a:cubicBezTo>
                    <a:cubicBezTo>
                      <a:pt x="51" y="114"/>
                      <a:pt x="1" y="205"/>
                      <a:pt x="31" y="255"/>
                    </a:cubicBezTo>
                    <a:cubicBezTo>
                      <a:pt x="45" y="280"/>
                      <a:pt x="78" y="292"/>
                      <a:pt x="119" y="292"/>
                    </a:cubicBezTo>
                    <a:cubicBezTo>
                      <a:pt x="163" y="292"/>
                      <a:pt x="216" y="277"/>
                      <a:pt x="263" y="245"/>
                    </a:cubicBezTo>
                    <a:cubicBezTo>
                      <a:pt x="365" y="174"/>
                      <a:pt x="415" y="83"/>
                      <a:pt x="385" y="33"/>
                    </a:cubicBezTo>
                    <a:cubicBezTo>
                      <a:pt x="372" y="11"/>
                      <a:pt x="344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50"/>
              <p:cNvSpPr/>
              <p:nvPr/>
            </p:nvSpPr>
            <p:spPr>
              <a:xfrm flipH="1">
                <a:off x="2827965" y="1876997"/>
                <a:ext cx="30298" cy="29551"/>
              </a:xfrm>
              <a:custGeom>
                <a:rect b="b" l="l" r="r" t="t"/>
                <a:pathLst>
                  <a:path extrusionOk="0" h="356" w="365">
                    <a:moveTo>
                      <a:pt x="98" y="0"/>
                    </a:moveTo>
                    <a:cubicBezTo>
                      <a:pt x="80" y="0"/>
                      <a:pt x="64" y="5"/>
                      <a:pt x="51" y="16"/>
                    </a:cubicBezTo>
                    <a:cubicBezTo>
                      <a:pt x="0" y="57"/>
                      <a:pt x="21" y="168"/>
                      <a:pt x="101" y="249"/>
                    </a:cubicBezTo>
                    <a:cubicBezTo>
                      <a:pt x="154" y="316"/>
                      <a:pt x="222" y="355"/>
                      <a:pt x="271" y="355"/>
                    </a:cubicBezTo>
                    <a:cubicBezTo>
                      <a:pt x="288" y="355"/>
                      <a:pt x="303" y="350"/>
                      <a:pt x="314" y="340"/>
                    </a:cubicBezTo>
                    <a:cubicBezTo>
                      <a:pt x="364" y="299"/>
                      <a:pt x="344" y="198"/>
                      <a:pt x="273" y="107"/>
                    </a:cubicBezTo>
                    <a:cubicBezTo>
                      <a:pt x="214" y="40"/>
                      <a:pt x="149" y="0"/>
                      <a:pt x="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50"/>
              <p:cNvSpPr/>
              <p:nvPr/>
            </p:nvSpPr>
            <p:spPr>
              <a:xfrm flipH="1">
                <a:off x="2863244" y="1834996"/>
                <a:ext cx="30298" cy="28721"/>
              </a:xfrm>
              <a:custGeom>
                <a:rect b="b" l="l" r="r" t="t"/>
                <a:pathLst>
                  <a:path extrusionOk="0" h="346" w="365">
                    <a:moveTo>
                      <a:pt x="94" y="1"/>
                    </a:moveTo>
                    <a:cubicBezTo>
                      <a:pt x="77" y="1"/>
                      <a:pt x="62" y="6"/>
                      <a:pt x="51" y="16"/>
                    </a:cubicBezTo>
                    <a:cubicBezTo>
                      <a:pt x="1" y="57"/>
                      <a:pt x="21" y="158"/>
                      <a:pt x="92" y="249"/>
                    </a:cubicBezTo>
                    <a:cubicBezTo>
                      <a:pt x="151" y="308"/>
                      <a:pt x="215" y="346"/>
                      <a:pt x="266" y="346"/>
                    </a:cubicBezTo>
                    <a:cubicBezTo>
                      <a:pt x="284" y="346"/>
                      <a:pt x="301" y="341"/>
                      <a:pt x="314" y="330"/>
                    </a:cubicBezTo>
                    <a:cubicBezTo>
                      <a:pt x="365" y="300"/>
                      <a:pt x="344" y="188"/>
                      <a:pt x="264" y="107"/>
                    </a:cubicBezTo>
                    <a:cubicBezTo>
                      <a:pt x="211" y="40"/>
                      <a:pt x="143" y="1"/>
                      <a:pt x="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50"/>
              <p:cNvSpPr/>
              <p:nvPr/>
            </p:nvSpPr>
            <p:spPr>
              <a:xfrm flipH="1">
                <a:off x="1989258" y="968231"/>
                <a:ext cx="303143" cy="99111"/>
              </a:xfrm>
              <a:custGeom>
                <a:rect b="b" l="l" r="r" t="t"/>
                <a:pathLst>
                  <a:path extrusionOk="0" fill="none" h="1194" w="3652">
                    <a:moveTo>
                      <a:pt x="0" y="648"/>
                    </a:moveTo>
                    <a:cubicBezTo>
                      <a:pt x="456" y="0"/>
                      <a:pt x="1062" y="111"/>
                      <a:pt x="1376" y="486"/>
                    </a:cubicBezTo>
                    <a:cubicBezTo>
                      <a:pt x="1689" y="860"/>
                      <a:pt x="2853" y="1194"/>
                      <a:pt x="3652" y="52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50"/>
              <p:cNvSpPr/>
              <p:nvPr/>
            </p:nvSpPr>
            <p:spPr>
              <a:xfrm flipH="1">
                <a:off x="2140331" y="909462"/>
                <a:ext cx="152070" cy="57109"/>
              </a:xfrm>
              <a:custGeom>
                <a:rect b="b" l="l" r="r" t="t"/>
                <a:pathLst>
                  <a:path extrusionOk="0" fill="none" h="688" w="1832">
                    <a:moveTo>
                      <a:pt x="0" y="526"/>
                    </a:moveTo>
                    <a:cubicBezTo>
                      <a:pt x="769" y="0"/>
                      <a:pt x="1477" y="233"/>
                      <a:pt x="1831" y="68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50"/>
              <p:cNvSpPr/>
              <p:nvPr/>
            </p:nvSpPr>
            <p:spPr>
              <a:xfrm flipH="1">
                <a:off x="1998471" y="891781"/>
                <a:ext cx="207436" cy="97534"/>
              </a:xfrm>
              <a:custGeom>
                <a:rect b="b" l="l" r="r" t="t"/>
                <a:pathLst>
                  <a:path extrusionOk="0" fill="none" h="1175" w="2499">
                    <a:moveTo>
                      <a:pt x="0" y="132"/>
                    </a:moveTo>
                    <a:cubicBezTo>
                      <a:pt x="688" y="1"/>
                      <a:pt x="1224" y="142"/>
                      <a:pt x="1436" y="638"/>
                    </a:cubicBezTo>
                    <a:cubicBezTo>
                      <a:pt x="1649" y="1134"/>
                      <a:pt x="2256" y="1174"/>
                      <a:pt x="2498" y="90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50"/>
              <p:cNvSpPr/>
              <p:nvPr/>
            </p:nvSpPr>
            <p:spPr>
              <a:xfrm flipH="1">
                <a:off x="1930488" y="980765"/>
                <a:ext cx="31128" cy="128579"/>
              </a:xfrm>
              <a:custGeom>
                <a:rect b="b" l="l" r="r" t="t"/>
                <a:pathLst>
                  <a:path extrusionOk="0" fill="none" h="1549" w="375">
                    <a:moveTo>
                      <a:pt x="102" y="1"/>
                    </a:moveTo>
                    <a:cubicBezTo>
                      <a:pt x="102" y="1"/>
                      <a:pt x="375" y="1022"/>
                      <a:pt x="0" y="154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50"/>
              <p:cNvSpPr/>
              <p:nvPr/>
            </p:nvSpPr>
            <p:spPr>
              <a:xfrm flipH="1">
                <a:off x="1895210" y="1013553"/>
                <a:ext cx="29468" cy="116792"/>
              </a:xfrm>
              <a:custGeom>
                <a:rect b="b" l="l" r="r" t="t"/>
                <a:pathLst>
                  <a:path extrusionOk="0" fill="none" h="1407" w="355">
                    <a:moveTo>
                      <a:pt x="92" y="0"/>
                    </a:moveTo>
                    <a:cubicBezTo>
                      <a:pt x="92" y="0"/>
                      <a:pt x="354" y="911"/>
                      <a:pt x="0" y="140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0"/>
              <p:cNvSpPr/>
              <p:nvPr/>
            </p:nvSpPr>
            <p:spPr>
              <a:xfrm flipH="1">
                <a:off x="1862505" y="983339"/>
                <a:ext cx="47065" cy="147006"/>
              </a:xfrm>
              <a:custGeom>
                <a:rect b="b" l="l" r="r" t="t"/>
                <a:pathLst>
                  <a:path extrusionOk="0" fill="none" h="1771" w="567">
                    <a:moveTo>
                      <a:pt x="1" y="0"/>
                    </a:moveTo>
                    <a:cubicBezTo>
                      <a:pt x="1" y="0"/>
                      <a:pt x="567" y="830"/>
                      <a:pt x="375" y="177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0"/>
              <p:cNvSpPr/>
              <p:nvPr/>
            </p:nvSpPr>
            <p:spPr>
              <a:xfrm flipH="1">
                <a:off x="2251229" y="1037045"/>
                <a:ext cx="61343" cy="63916"/>
              </a:xfrm>
              <a:custGeom>
                <a:rect b="b" l="l" r="r" t="t"/>
                <a:pathLst>
                  <a:path extrusionOk="0" fill="none" h="770" w="739">
                    <a:moveTo>
                      <a:pt x="1" y="769"/>
                    </a:moveTo>
                    <a:cubicBezTo>
                      <a:pt x="1" y="769"/>
                      <a:pt x="122" y="92"/>
                      <a:pt x="739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78" name="Google Shape;1278;p50" title="GoldenEyeSavesCS390r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675" y="1439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51"/>
          <p:cNvSpPr txBox="1"/>
          <p:nvPr>
            <p:ph type="title"/>
          </p:nvPr>
        </p:nvSpPr>
        <p:spPr>
          <a:xfrm>
            <a:off x="4189275" y="1151850"/>
            <a:ext cx="423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OF CUSTOM SAVE FILES</a:t>
            </a:r>
            <a:endParaRPr/>
          </a:p>
        </p:txBody>
      </p:sp>
      <p:sp>
        <p:nvSpPr>
          <p:cNvPr id="1284" name="Google Shape;1284;p51"/>
          <p:cNvSpPr txBox="1"/>
          <p:nvPr>
            <p:ph idx="1" type="subTitle"/>
          </p:nvPr>
        </p:nvSpPr>
        <p:spPr>
          <a:xfrm>
            <a:off x="4189275" y="1876950"/>
            <a:ext cx="3895200" cy="2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more time, we would have looked for a possible exploits involving malicious save data now that we can set the save data to contain any values we want</a:t>
            </a:r>
            <a:endParaRPr/>
          </a:p>
        </p:txBody>
      </p:sp>
      <p:grpSp>
        <p:nvGrpSpPr>
          <p:cNvPr id="1285" name="Google Shape;1285;p51"/>
          <p:cNvGrpSpPr/>
          <p:nvPr/>
        </p:nvGrpSpPr>
        <p:grpSpPr>
          <a:xfrm>
            <a:off x="950031" y="652386"/>
            <a:ext cx="2189075" cy="3838742"/>
            <a:chOff x="1607765" y="2024841"/>
            <a:chExt cx="1507212" cy="2643034"/>
          </a:xfrm>
        </p:grpSpPr>
        <p:sp>
          <p:nvSpPr>
            <p:cNvPr id="1286" name="Google Shape;1286;p51"/>
            <p:cNvSpPr/>
            <p:nvPr/>
          </p:nvSpPr>
          <p:spPr>
            <a:xfrm>
              <a:off x="1607777" y="4369675"/>
              <a:ext cx="15072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7" name="Google Shape;1287;p51"/>
            <p:cNvGrpSpPr/>
            <p:nvPr/>
          </p:nvGrpSpPr>
          <p:grpSpPr>
            <a:xfrm>
              <a:off x="1607765" y="2024841"/>
              <a:ext cx="1398148" cy="2506314"/>
              <a:chOff x="1607765" y="2024841"/>
              <a:chExt cx="1398148" cy="2506314"/>
            </a:xfrm>
          </p:grpSpPr>
          <p:sp>
            <p:nvSpPr>
              <p:cNvPr id="1288" name="Google Shape;1288;p51"/>
              <p:cNvSpPr/>
              <p:nvPr/>
            </p:nvSpPr>
            <p:spPr>
              <a:xfrm>
                <a:off x="2216427" y="2024841"/>
                <a:ext cx="570944" cy="657385"/>
              </a:xfrm>
              <a:custGeom>
                <a:rect b="b" l="l" r="r" t="t"/>
                <a:pathLst>
                  <a:path extrusionOk="0" h="11590" w="10066">
                    <a:moveTo>
                      <a:pt x="4815" y="1"/>
                    </a:moveTo>
                    <a:cubicBezTo>
                      <a:pt x="4488" y="1"/>
                      <a:pt x="4197" y="177"/>
                      <a:pt x="4006" y="444"/>
                    </a:cubicBezTo>
                    <a:cubicBezTo>
                      <a:pt x="3848" y="256"/>
                      <a:pt x="3552" y="147"/>
                      <a:pt x="3244" y="147"/>
                    </a:cubicBezTo>
                    <a:cubicBezTo>
                      <a:pt x="2823" y="147"/>
                      <a:pt x="2378" y="349"/>
                      <a:pt x="2226" y="828"/>
                    </a:cubicBezTo>
                    <a:cubicBezTo>
                      <a:pt x="2190" y="812"/>
                      <a:pt x="2149" y="804"/>
                      <a:pt x="2104" y="804"/>
                    </a:cubicBezTo>
                    <a:cubicBezTo>
                      <a:pt x="1550" y="804"/>
                      <a:pt x="442" y="2028"/>
                      <a:pt x="1154" y="3114"/>
                    </a:cubicBezTo>
                    <a:cubicBezTo>
                      <a:pt x="1154" y="3114"/>
                      <a:pt x="1" y="4105"/>
                      <a:pt x="921" y="5380"/>
                    </a:cubicBezTo>
                    <a:cubicBezTo>
                      <a:pt x="142" y="5734"/>
                      <a:pt x="82" y="7028"/>
                      <a:pt x="739" y="7847"/>
                    </a:cubicBezTo>
                    <a:cubicBezTo>
                      <a:pt x="278" y="8615"/>
                      <a:pt x="560" y="10513"/>
                      <a:pt x="2406" y="10513"/>
                    </a:cubicBezTo>
                    <a:cubicBezTo>
                      <a:pt x="2626" y="10513"/>
                      <a:pt x="2869" y="10486"/>
                      <a:pt x="3136" y="10427"/>
                    </a:cubicBezTo>
                    <a:cubicBezTo>
                      <a:pt x="3243" y="11183"/>
                      <a:pt x="4020" y="11589"/>
                      <a:pt x="4931" y="11589"/>
                    </a:cubicBezTo>
                    <a:cubicBezTo>
                      <a:pt x="5748" y="11589"/>
                      <a:pt x="6672" y="11262"/>
                      <a:pt x="7313" y="10568"/>
                    </a:cubicBezTo>
                    <a:cubicBezTo>
                      <a:pt x="7381" y="10574"/>
                      <a:pt x="7448" y="10577"/>
                      <a:pt x="7513" y="10577"/>
                    </a:cubicBezTo>
                    <a:cubicBezTo>
                      <a:pt x="9276" y="10577"/>
                      <a:pt x="10066" y="8393"/>
                      <a:pt x="8729" y="7281"/>
                    </a:cubicBezTo>
                    <a:cubicBezTo>
                      <a:pt x="9407" y="7139"/>
                      <a:pt x="9923" y="5177"/>
                      <a:pt x="8497" y="4854"/>
                    </a:cubicBezTo>
                    <a:cubicBezTo>
                      <a:pt x="8770" y="4682"/>
                      <a:pt x="9215" y="3195"/>
                      <a:pt x="7900" y="2841"/>
                    </a:cubicBezTo>
                    <a:cubicBezTo>
                      <a:pt x="8335" y="2295"/>
                      <a:pt x="7880" y="1293"/>
                      <a:pt x="7040" y="1081"/>
                    </a:cubicBezTo>
                    <a:cubicBezTo>
                      <a:pt x="6965" y="585"/>
                      <a:pt x="6655" y="172"/>
                      <a:pt x="6160" y="172"/>
                    </a:cubicBezTo>
                    <a:cubicBezTo>
                      <a:pt x="5989" y="172"/>
                      <a:pt x="5796" y="221"/>
                      <a:pt x="5584" y="333"/>
                    </a:cubicBezTo>
                    <a:cubicBezTo>
                      <a:pt x="5324" y="99"/>
                      <a:pt x="5060" y="1"/>
                      <a:pt x="4815" y="1"/>
                    </a:cubicBezTo>
                    <a:close/>
                  </a:path>
                </a:pathLst>
              </a:custGeom>
              <a:solidFill>
                <a:srgbClr val="421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1"/>
              <p:cNvSpPr/>
              <p:nvPr/>
            </p:nvSpPr>
            <p:spPr>
              <a:xfrm>
                <a:off x="2394301" y="2091798"/>
                <a:ext cx="189331" cy="196818"/>
              </a:xfrm>
              <a:custGeom>
                <a:rect b="b" l="l" r="r" t="t"/>
                <a:pathLst>
                  <a:path extrusionOk="0" h="3470" w="3338">
                    <a:moveTo>
                      <a:pt x="1669" y="1"/>
                    </a:moveTo>
                    <a:cubicBezTo>
                      <a:pt x="749" y="1"/>
                      <a:pt x="0" y="779"/>
                      <a:pt x="0" y="1740"/>
                    </a:cubicBezTo>
                    <a:cubicBezTo>
                      <a:pt x="0" y="2691"/>
                      <a:pt x="749" y="3470"/>
                      <a:pt x="1669" y="3470"/>
                    </a:cubicBezTo>
                    <a:cubicBezTo>
                      <a:pt x="2589" y="3470"/>
                      <a:pt x="3338" y="2691"/>
                      <a:pt x="3338" y="1740"/>
                    </a:cubicBezTo>
                    <a:cubicBezTo>
                      <a:pt x="3338" y="779"/>
                      <a:pt x="2589" y="1"/>
                      <a:pt x="1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1"/>
              <p:cNvSpPr/>
              <p:nvPr/>
            </p:nvSpPr>
            <p:spPr>
              <a:xfrm>
                <a:off x="2289880" y="2070018"/>
                <a:ext cx="208843" cy="233516"/>
              </a:xfrm>
              <a:custGeom>
                <a:rect b="b" l="l" r="r" t="t"/>
                <a:pathLst>
                  <a:path extrusionOk="0" h="4117" w="3682">
                    <a:moveTo>
                      <a:pt x="1841" y="0"/>
                    </a:moveTo>
                    <a:cubicBezTo>
                      <a:pt x="820" y="0"/>
                      <a:pt x="0" y="921"/>
                      <a:pt x="0" y="2053"/>
                    </a:cubicBezTo>
                    <a:cubicBezTo>
                      <a:pt x="0" y="3196"/>
                      <a:pt x="820" y="4117"/>
                      <a:pt x="1841" y="4117"/>
                    </a:cubicBezTo>
                    <a:cubicBezTo>
                      <a:pt x="2863" y="4117"/>
                      <a:pt x="3682" y="3196"/>
                      <a:pt x="3682" y="2053"/>
                    </a:cubicBezTo>
                    <a:cubicBezTo>
                      <a:pt x="3682" y="921"/>
                      <a:pt x="2863" y="0"/>
                      <a:pt x="1841" y="0"/>
                    </a:cubicBezTo>
                    <a:close/>
                  </a:path>
                </a:pathLst>
              </a:custGeom>
              <a:solidFill>
                <a:srgbClr val="421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51"/>
              <p:cNvSpPr/>
              <p:nvPr/>
            </p:nvSpPr>
            <p:spPr>
              <a:xfrm>
                <a:off x="2329470" y="2336205"/>
                <a:ext cx="19568" cy="20136"/>
              </a:xfrm>
              <a:custGeom>
                <a:rect b="b" l="l" r="r" t="t"/>
                <a:pathLst>
                  <a:path extrusionOk="0" h="355" w="345">
                    <a:moveTo>
                      <a:pt x="172" y="0"/>
                    </a:moveTo>
                    <a:cubicBezTo>
                      <a:pt x="71" y="0"/>
                      <a:pt x="0" y="81"/>
                      <a:pt x="0" y="182"/>
                    </a:cubicBezTo>
                    <a:cubicBezTo>
                      <a:pt x="0" y="273"/>
                      <a:pt x="71" y="354"/>
                      <a:pt x="172" y="354"/>
                    </a:cubicBezTo>
                    <a:cubicBezTo>
                      <a:pt x="263" y="354"/>
                      <a:pt x="344" y="273"/>
                      <a:pt x="344" y="182"/>
                    </a:cubicBezTo>
                    <a:cubicBezTo>
                      <a:pt x="344" y="81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51"/>
              <p:cNvSpPr/>
              <p:nvPr/>
            </p:nvSpPr>
            <p:spPr>
              <a:xfrm>
                <a:off x="2329470" y="2358553"/>
                <a:ext cx="19568" cy="20136"/>
              </a:xfrm>
              <a:custGeom>
                <a:rect b="b" l="l" r="r" t="t"/>
                <a:pathLst>
                  <a:path extrusionOk="0" h="355" w="345">
                    <a:moveTo>
                      <a:pt x="172" y="1"/>
                    </a:moveTo>
                    <a:cubicBezTo>
                      <a:pt x="71" y="1"/>
                      <a:pt x="0" y="82"/>
                      <a:pt x="0" y="173"/>
                    </a:cubicBezTo>
                    <a:cubicBezTo>
                      <a:pt x="0" y="274"/>
                      <a:pt x="71" y="355"/>
                      <a:pt x="172" y="355"/>
                    </a:cubicBezTo>
                    <a:cubicBezTo>
                      <a:pt x="263" y="355"/>
                      <a:pt x="344" y="274"/>
                      <a:pt x="344" y="173"/>
                    </a:cubicBezTo>
                    <a:cubicBezTo>
                      <a:pt x="344" y="82"/>
                      <a:pt x="263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51"/>
              <p:cNvSpPr/>
              <p:nvPr/>
            </p:nvSpPr>
            <p:spPr>
              <a:xfrm>
                <a:off x="2325443" y="2383226"/>
                <a:ext cx="27566" cy="59159"/>
              </a:xfrm>
              <a:custGeom>
                <a:rect b="b" l="l" r="r" t="t"/>
                <a:pathLst>
                  <a:path extrusionOk="0" h="1043" w="486">
                    <a:moveTo>
                      <a:pt x="243" y="1"/>
                    </a:moveTo>
                    <a:cubicBezTo>
                      <a:pt x="112" y="1"/>
                      <a:pt x="0" y="658"/>
                      <a:pt x="0" y="800"/>
                    </a:cubicBezTo>
                    <a:cubicBezTo>
                      <a:pt x="0" y="931"/>
                      <a:pt x="112" y="1042"/>
                      <a:pt x="243" y="1042"/>
                    </a:cubicBezTo>
                    <a:cubicBezTo>
                      <a:pt x="375" y="1042"/>
                      <a:pt x="486" y="931"/>
                      <a:pt x="486" y="800"/>
                    </a:cubicBezTo>
                    <a:cubicBezTo>
                      <a:pt x="486" y="658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51"/>
              <p:cNvSpPr/>
              <p:nvPr/>
            </p:nvSpPr>
            <p:spPr>
              <a:xfrm>
                <a:off x="2569282" y="3208161"/>
                <a:ext cx="215139" cy="954711"/>
              </a:xfrm>
              <a:custGeom>
                <a:rect b="b" l="l" r="r" t="t"/>
                <a:pathLst>
                  <a:path extrusionOk="0" h="16832" w="3793">
                    <a:moveTo>
                      <a:pt x="1456" y="1"/>
                    </a:moveTo>
                    <a:lnTo>
                      <a:pt x="0" y="1154"/>
                    </a:lnTo>
                    <a:cubicBezTo>
                      <a:pt x="0" y="1154"/>
                      <a:pt x="516" y="10570"/>
                      <a:pt x="3672" y="16831"/>
                    </a:cubicBezTo>
                    <a:cubicBezTo>
                      <a:pt x="3793" y="14373"/>
                      <a:pt x="2347" y="12047"/>
                      <a:pt x="2286" y="9893"/>
                    </a:cubicBezTo>
                    <a:cubicBezTo>
                      <a:pt x="2185" y="6039"/>
                      <a:pt x="3267" y="3308"/>
                      <a:pt x="1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51"/>
              <p:cNvSpPr/>
              <p:nvPr/>
            </p:nvSpPr>
            <p:spPr>
              <a:xfrm>
                <a:off x="2419541" y="3166472"/>
                <a:ext cx="358017" cy="1205187"/>
              </a:xfrm>
              <a:custGeom>
                <a:rect b="b" l="l" r="r" t="t"/>
                <a:pathLst>
                  <a:path extrusionOk="0" h="21248" w="6312">
                    <a:moveTo>
                      <a:pt x="467" y="1"/>
                    </a:moveTo>
                    <a:cubicBezTo>
                      <a:pt x="319" y="1"/>
                      <a:pt x="164" y="12"/>
                      <a:pt x="0" y="38"/>
                    </a:cubicBezTo>
                    <a:cubicBezTo>
                      <a:pt x="213" y="1788"/>
                      <a:pt x="415" y="7209"/>
                      <a:pt x="1679" y="11376"/>
                    </a:cubicBezTo>
                    <a:cubicBezTo>
                      <a:pt x="2003" y="12812"/>
                      <a:pt x="2205" y="12772"/>
                      <a:pt x="5088" y="21248"/>
                    </a:cubicBezTo>
                    <a:cubicBezTo>
                      <a:pt x="5330" y="21217"/>
                      <a:pt x="5442" y="21207"/>
                      <a:pt x="5745" y="21116"/>
                    </a:cubicBezTo>
                    <a:cubicBezTo>
                      <a:pt x="6069" y="21025"/>
                      <a:pt x="6079" y="21035"/>
                      <a:pt x="6312" y="20924"/>
                    </a:cubicBezTo>
                    <a:cubicBezTo>
                      <a:pt x="6210" y="20337"/>
                      <a:pt x="6160" y="19366"/>
                      <a:pt x="6089" y="18143"/>
                    </a:cubicBezTo>
                    <a:cubicBezTo>
                      <a:pt x="5937" y="15776"/>
                      <a:pt x="5866" y="14795"/>
                      <a:pt x="5411" y="13318"/>
                    </a:cubicBezTo>
                    <a:cubicBezTo>
                      <a:pt x="5219" y="12701"/>
                      <a:pt x="4956" y="11801"/>
                      <a:pt x="4309" y="10800"/>
                    </a:cubicBezTo>
                    <a:cubicBezTo>
                      <a:pt x="4794" y="8281"/>
                      <a:pt x="4218" y="2668"/>
                      <a:pt x="4096" y="736"/>
                    </a:cubicBezTo>
                    <a:cubicBezTo>
                      <a:pt x="3934" y="762"/>
                      <a:pt x="3780" y="773"/>
                      <a:pt x="3633" y="773"/>
                    </a:cubicBezTo>
                    <a:cubicBezTo>
                      <a:pt x="2426" y="773"/>
                      <a:pt x="1680" y="1"/>
                      <a:pt x="467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51"/>
              <p:cNvSpPr/>
              <p:nvPr/>
            </p:nvSpPr>
            <p:spPr>
              <a:xfrm>
                <a:off x="2533095" y="4398204"/>
                <a:ext cx="266811" cy="123990"/>
              </a:xfrm>
              <a:custGeom>
                <a:rect b="b" l="l" r="r" t="t"/>
                <a:pathLst>
                  <a:path extrusionOk="0" h="2186" w="4704">
                    <a:moveTo>
                      <a:pt x="3921" y="1"/>
                    </a:moveTo>
                    <a:cubicBezTo>
                      <a:pt x="2790" y="1"/>
                      <a:pt x="1383" y="1545"/>
                      <a:pt x="42" y="1545"/>
                    </a:cubicBezTo>
                    <a:cubicBezTo>
                      <a:pt x="29" y="1545"/>
                      <a:pt x="15" y="1545"/>
                      <a:pt x="1" y="1544"/>
                    </a:cubicBezTo>
                    <a:cubicBezTo>
                      <a:pt x="1" y="1676"/>
                      <a:pt x="1" y="1817"/>
                      <a:pt x="1" y="1959"/>
                    </a:cubicBezTo>
                    <a:cubicBezTo>
                      <a:pt x="447" y="2095"/>
                      <a:pt x="909" y="2185"/>
                      <a:pt x="1370" y="2185"/>
                    </a:cubicBezTo>
                    <a:cubicBezTo>
                      <a:pt x="1630" y="2185"/>
                      <a:pt x="1889" y="2156"/>
                      <a:pt x="2145" y="2091"/>
                    </a:cubicBezTo>
                    <a:cubicBezTo>
                      <a:pt x="2661" y="1969"/>
                      <a:pt x="4046" y="786"/>
                      <a:pt x="4047" y="786"/>
                    </a:cubicBezTo>
                    <a:lnTo>
                      <a:pt x="4047" y="786"/>
                    </a:lnTo>
                    <a:lnTo>
                      <a:pt x="3966" y="2091"/>
                    </a:lnTo>
                    <a:lnTo>
                      <a:pt x="3966" y="2091"/>
                    </a:lnTo>
                    <a:lnTo>
                      <a:pt x="4259" y="2030"/>
                    </a:lnTo>
                    <a:cubicBezTo>
                      <a:pt x="4259" y="2030"/>
                      <a:pt x="4704" y="543"/>
                      <a:pt x="4694" y="321"/>
                    </a:cubicBezTo>
                    <a:cubicBezTo>
                      <a:pt x="4456" y="93"/>
                      <a:pt x="4197" y="1"/>
                      <a:pt x="3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51"/>
              <p:cNvSpPr/>
              <p:nvPr/>
            </p:nvSpPr>
            <p:spPr>
              <a:xfrm>
                <a:off x="2569282" y="4263324"/>
                <a:ext cx="228922" cy="229943"/>
              </a:xfrm>
              <a:custGeom>
                <a:rect b="b" l="l" r="r" t="t"/>
                <a:pathLst>
                  <a:path extrusionOk="0" h="4054" w="4036">
                    <a:moveTo>
                      <a:pt x="2165" y="0"/>
                    </a:moveTo>
                    <a:cubicBezTo>
                      <a:pt x="2029" y="0"/>
                      <a:pt x="1922" y="40"/>
                      <a:pt x="1871" y="150"/>
                    </a:cubicBezTo>
                    <a:cubicBezTo>
                      <a:pt x="1993" y="1728"/>
                      <a:pt x="132" y="3073"/>
                      <a:pt x="0" y="3123"/>
                    </a:cubicBezTo>
                    <a:cubicBezTo>
                      <a:pt x="748" y="3235"/>
                      <a:pt x="1285" y="3376"/>
                      <a:pt x="1517" y="4054"/>
                    </a:cubicBezTo>
                    <a:cubicBezTo>
                      <a:pt x="1851" y="4003"/>
                      <a:pt x="2205" y="2618"/>
                      <a:pt x="3398" y="2587"/>
                    </a:cubicBezTo>
                    <a:cubicBezTo>
                      <a:pt x="3763" y="2577"/>
                      <a:pt x="4036" y="2243"/>
                      <a:pt x="3995" y="1879"/>
                    </a:cubicBezTo>
                    <a:cubicBezTo>
                      <a:pt x="3934" y="1313"/>
                      <a:pt x="3601" y="686"/>
                      <a:pt x="3500" y="231"/>
                    </a:cubicBezTo>
                    <a:cubicBezTo>
                      <a:pt x="3461" y="247"/>
                      <a:pt x="3415" y="254"/>
                      <a:pt x="3363" y="254"/>
                    </a:cubicBezTo>
                    <a:cubicBezTo>
                      <a:pt x="3046" y="254"/>
                      <a:pt x="2509" y="0"/>
                      <a:pt x="2165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51"/>
              <p:cNvSpPr/>
              <p:nvPr/>
            </p:nvSpPr>
            <p:spPr>
              <a:xfrm>
                <a:off x="2533095" y="4423217"/>
                <a:ext cx="122288" cy="76515"/>
              </a:xfrm>
              <a:custGeom>
                <a:rect b="b" l="l" r="r" t="t"/>
                <a:pathLst>
                  <a:path extrusionOk="0" h="1349" w="2156">
                    <a:moveTo>
                      <a:pt x="871" y="1"/>
                    </a:moveTo>
                    <a:cubicBezTo>
                      <a:pt x="324" y="254"/>
                      <a:pt x="82" y="486"/>
                      <a:pt x="1" y="1093"/>
                    </a:cubicBezTo>
                    <a:cubicBezTo>
                      <a:pt x="387" y="1278"/>
                      <a:pt x="783" y="1348"/>
                      <a:pt x="1183" y="1348"/>
                    </a:cubicBezTo>
                    <a:cubicBezTo>
                      <a:pt x="1505" y="1348"/>
                      <a:pt x="1830" y="1303"/>
                      <a:pt x="2155" y="1235"/>
                    </a:cubicBezTo>
                    <a:cubicBezTo>
                      <a:pt x="1923" y="557"/>
                      <a:pt x="1629" y="112"/>
                      <a:pt x="8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1"/>
              <p:cNvSpPr/>
              <p:nvPr/>
            </p:nvSpPr>
            <p:spPr>
              <a:xfrm>
                <a:off x="2643245" y="4337173"/>
                <a:ext cx="111341" cy="102777"/>
              </a:xfrm>
              <a:custGeom>
                <a:rect b="b" l="l" r="r" t="t"/>
                <a:pathLst>
                  <a:path extrusionOk="0" h="1812" w="1963">
                    <a:moveTo>
                      <a:pt x="163" y="1"/>
                    </a:moveTo>
                    <a:lnTo>
                      <a:pt x="1" y="426"/>
                    </a:lnTo>
                    <a:cubicBezTo>
                      <a:pt x="729" y="456"/>
                      <a:pt x="1518" y="1811"/>
                      <a:pt x="1518" y="1811"/>
                    </a:cubicBezTo>
                    <a:cubicBezTo>
                      <a:pt x="1518" y="1811"/>
                      <a:pt x="1644" y="1802"/>
                      <a:pt x="1776" y="1802"/>
                    </a:cubicBezTo>
                    <a:cubicBezTo>
                      <a:pt x="1842" y="1802"/>
                      <a:pt x="1909" y="1805"/>
                      <a:pt x="1963" y="1811"/>
                    </a:cubicBezTo>
                    <a:cubicBezTo>
                      <a:pt x="1649" y="527"/>
                      <a:pt x="163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1"/>
              <p:cNvSpPr/>
              <p:nvPr/>
            </p:nvSpPr>
            <p:spPr>
              <a:xfrm>
                <a:off x="2533095" y="4415787"/>
                <a:ext cx="266244" cy="115368"/>
              </a:xfrm>
              <a:custGeom>
                <a:rect b="b" l="l" r="r" t="t"/>
                <a:pathLst>
                  <a:path extrusionOk="0" fill="none" h="2034" w="4694">
                    <a:moveTo>
                      <a:pt x="4694" y="11"/>
                    </a:moveTo>
                    <a:cubicBezTo>
                      <a:pt x="4097" y="0"/>
                      <a:pt x="3207" y="526"/>
                      <a:pt x="2914" y="911"/>
                    </a:cubicBezTo>
                    <a:cubicBezTo>
                      <a:pt x="2044" y="2033"/>
                      <a:pt x="1215" y="1720"/>
                      <a:pt x="1" y="143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1"/>
              <p:cNvSpPr/>
              <p:nvPr/>
            </p:nvSpPr>
            <p:spPr>
              <a:xfrm>
                <a:off x="2047175" y="3125010"/>
                <a:ext cx="447578" cy="1238822"/>
              </a:xfrm>
              <a:custGeom>
                <a:rect b="b" l="l" r="r" t="t"/>
                <a:pathLst>
                  <a:path extrusionOk="0" h="21841" w="7891">
                    <a:moveTo>
                      <a:pt x="3622" y="0"/>
                    </a:moveTo>
                    <a:cubicBezTo>
                      <a:pt x="3399" y="1740"/>
                      <a:pt x="1" y="12886"/>
                      <a:pt x="689" y="21797"/>
                    </a:cubicBezTo>
                    <a:cubicBezTo>
                      <a:pt x="882" y="21828"/>
                      <a:pt x="987" y="21841"/>
                      <a:pt x="1169" y="21841"/>
                    </a:cubicBezTo>
                    <a:cubicBezTo>
                      <a:pt x="1226" y="21841"/>
                      <a:pt x="1290" y="21839"/>
                      <a:pt x="1366" y="21837"/>
                    </a:cubicBezTo>
                    <a:cubicBezTo>
                      <a:pt x="1700" y="21837"/>
                      <a:pt x="1700" y="21837"/>
                      <a:pt x="1963" y="21797"/>
                    </a:cubicBezTo>
                    <a:cubicBezTo>
                      <a:pt x="2004" y="21200"/>
                      <a:pt x="2206" y="20239"/>
                      <a:pt x="2428" y="19046"/>
                    </a:cubicBezTo>
                    <a:cubicBezTo>
                      <a:pt x="2863" y="16709"/>
                      <a:pt x="5523" y="12613"/>
                      <a:pt x="5139" y="11490"/>
                    </a:cubicBezTo>
                    <a:cubicBezTo>
                      <a:pt x="6231" y="9164"/>
                      <a:pt x="7526" y="2337"/>
                      <a:pt x="7890" y="425"/>
                    </a:cubicBezTo>
                    <a:cubicBezTo>
                      <a:pt x="6211" y="273"/>
                      <a:pt x="5301" y="152"/>
                      <a:pt x="3622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1"/>
              <p:cNvSpPr/>
              <p:nvPr/>
            </p:nvSpPr>
            <p:spPr>
              <a:xfrm>
                <a:off x="1937081" y="4398204"/>
                <a:ext cx="266811" cy="123990"/>
              </a:xfrm>
              <a:custGeom>
                <a:rect b="b" l="l" r="r" t="t"/>
                <a:pathLst>
                  <a:path extrusionOk="0" h="2186" w="4704">
                    <a:moveTo>
                      <a:pt x="3930" y="1"/>
                    </a:moveTo>
                    <a:cubicBezTo>
                      <a:pt x="2796" y="1"/>
                      <a:pt x="1384" y="1545"/>
                      <a:pt x="51" y="1545"/>
                    </a:cubicBezTo>
                    <a:cubicBezTo>
                      <a:pt x="38" y="1545"/>
                      <a:pt x="24" y="1545"/>
                      <a:pt x="10" y="1544"/>
                    </a:cubicBezTo>
                    <a:cubicBezTo>
                      <a:pt x="10" y="1676"/>
                      <a:pt x="10" y="1817"/>
                      <a:pt x="0" y="1959"/>
                    </a:cubicBezTo>
                    <a:cubicBezTo>
                      <a:pt x="452" y="2095"/>
                      <a:pt x="917" y="2185"/>
                      <a:pt x="1379" y="2185"/>
                    </a:cubicBezTo>
                    <a:cubicBezTo>
                      <a:pt x="1639" y="2185"/>
                      <a:pt x="1899" y="2156"/>
                      <a:pt x="2154" y="2091"/>
                    </a:cubicBezTo>
                    <a:cubicBezTo>
                      <a:pt x="2670" y="1969"/>
                      <a:pt x="4046" y="786"/>
                      <a:pt x="4046" y="786"/>
                    </a:cubicBezTo>
                    <a:lnTo>
                      <a:pt x="4046" y="786"/>
                    </a:lnTo>
                    <a:lnTo>
                      <a:pt x="3975" y="2091"/>
                    </a:lnTo>
                    <a:lnTo>
                      <a:pt x="3975" y="2091"/>
                    </a:lnTo>
                    <a:lnTo>
                      <a:pt x="4268" y="2030"/>
                    </a:lnTo>
                    <a:cubicBezTo>
                      <a:pt x="4268" y="2030"/>
                      <a:pt x="4703" y="543"/>
                      <a:pt x="4703" y="321"/>
                    </a:cubicBezTo>
                    <a:cubicBezTo>
                      <a:pt x="4465" y="93"/>
                      <a:pt x="4206" y="1"/>
                      <a:pt x="39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51"/>
              <p:cNvSpPr/>
              <p:nvPr/>
            </p:nvSpPr>
            <p:spPr>
              <a:xfrm>
                <a:off x="1973212" y="4263324"/>
                <a:ext cx="229489" cy="229943"/>
              </a:xfrm>
              <a:custGeom>
                <a:rect b="b" l="l" r="r" t="t"/>
                <a:pathLst>
                  <a:path extrusionOk="0" h="4054" w="4046">
                    <a:moveTo>
                      <a:pt x="2175" y="0"/>
                    </a:moveTo>
                    <a:cubicBezTo>
                      <a:pt x="2039" y="0"/>
                      <a:pt x="1933" y="40"/>
                      <a:pt x="1881" y="150"/>
                    </a:cubicBezTo>
                    <a:cubicBezTo>
                      <a:pt x="2003" y="1728"/>
                      <a:pt x="132" y="3073"/>
                      <a:pt x="0" y="3123"/>
                    </a:cubicBezTo>
                    <a:cubicBezTo>
                      <a:pt x="749" y="3235"/>
                      <a:pt x="1295" y="3376"/>
                      <a:pt x="1527" y="4054"/>
                    </a:cubicBezTo>
                    <a:cubicBezTo>
                      <a:pt x="1861" y="4003"/>
                      <a:pt x="2215" y="2618"/>
                      <a:pt x="3409" y="2587"/>
                    </a:cubicBezTo>
                    <a:cubicBezTo>
                      <a:pt x="3773" y="2577"/>
                      <a:pt x="4046" y="2243"/>
                      <a:pt x="4006" y="1879"/>
                    </a:cubicBezTo>
                    <a:cubicBezTo>
                      <a:pt x="3945" y="1313"/>
                      <a:pt x="3611" y="686"/>
                      <a:pt x="3510" y="231"/>
                    </a:cubicBezTo>
                    <a:cubicBezTo>
                      <a:pt x="3471" y="247"/>
                      <a:pt x="3425" y="254"/>
                      <a:pt x="3373" y="254"/>
                    </a:cubicBezTo>
                    <a:cubicBezTo>
                      <a:pt x="3056" y="254"/>
                      <a:pt x="2520" y="0"/>
                      <a:pt x="2175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51"/>
              <p:cNvSpPr/>
              <p:nvPr/>
            </p:nvSpPr>
            <p:spPr>
              <a:xfrm>
                <a:off x="1978941" y="2487874"/>
                <a:ext cx="411390" cy="446557"/>
              </a:xfrm>
              <a:custGeom>
                <a:rect b="b" l="l" r="r" t="t"/>
                <a:pathLst>
                  <a:path extrusionOk="0" h="7873" w="7253">
                    <a:moveTo>
                      <a:pt x="5540" y="1"/>
                    </a:moveTo>
                    <a:cubicBezTo>
                      <a:pt x="5436" y="1"/>
                      <a:pt x="5316" y="33"/>
                      <a:pt x="5169" y="108"/>
                    </a:cubicBezTo>
                    <a:cubicBezTo>
                      <a:pt x="4076" y="654"/>
                      <a:pt x="2731" y="5397"/>
                      <a:pt x="2731" y="5397"/>
                    </a:cubicBezTo>
                    <a:lnTo>
                      <a:pt x="1315" y="846"/>
                    </a:lnTo>
                    <a:lnTo>
                      <a:pt x="0" y="1301"/>
                    </a:lnTo>
                    <a:cubicBezTo>
                      <a:pt x="0" y="1301"/>
                      <a:pt x="445" y="5782"/>
                      <a:pt x="1346" y="7107"/>
                    </a:cubicBezTo>
                    <a:cubicBezTo>
                      <a:pt x="1708" y="7646"/>
                      <a:pt x="2104" y="7873"/>
                      <a:pt x="2514" y="7873"/>
                    </a:cubicBezTo>
                    <a:cubicBezTo>
                      <a:pt x="4689" y="7873"/>
                      <a:pt x="7252" y="1493"/>
                      <a:pt x="7252" y="1493"/>
                    </a:cubicBezTo>
                    <a:cubicBezTo>
                      <a:pt x="6169" y="956"/>
                      <a:pt x="6100" y="1"/>
                      <a:pt x="5540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2133843" y="2793992"/>
                <a:ext cx="8054" cy="51105"/>
              </a:xfrm>
              <a:custGeom>
                <a:rect b="b" l="l" r="r" t="t"/>
                <a:pathLst>
                  <a:path extrusionOk="0" fill="none" h="901" w="142">
                    <a:moveTo>
                      <a:pt x="0" y="0"/>
                    </a:moveTo>
                    <a:lnTo>
                      <a:pt x="142" y="90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2165549" y="2453332"/>
                <a:ext cx="572418" cy="1071044"/>
              </a:xfrm>
              <a:custGeom>
                <a:rect b="b" l="l" r="r" t="t"/>
                <a:pathLst>
                  <a:path extrusionOk="0" h="18883" w="10092">
                    <a:moveTo>
                      <a:pt x="5793" y="0"/>
                    </a:moveTo>
                    <a:cubicBezTo>
                      <a:pt x="4149" y="0"/>
                      <a:pt x="2857" y="359"/>
                      <a:pt x="2122" y="646"/>
                    </a:cubicBezTo>
                    <a:cubicBezTo>
                      <a:pt x="2182" y="1030"/>
                      <a:pt x="2223" y="1657"/>
                      <a:pt x="2041" y="2365"/>
                    </a:cubicBezTo>
                    <a:cubicBezTo>
                      <a:pt x="1687" y="3680"/>
                      <a:pt x="938" y="4408"/>
                      <a:pt x="807" y="5440"/>
                    </a:cubicBezTo>
                    <a:cubicBezTo>
                      <a:pt x="695" y="6249"/>
                      <a:pt x="969" y="6755"/>
                      <a:pt x="1677" y="7038"/>
                    </a:cubicBezTo>
                    <a:cubicBezTo>
                      <a:pt x="1939" y="9111"/>
                      <a:pt x="129" y="13177"/>
                      <a:pt x="8" y="18437"/>
                    </a:cubicBezTo>
                    <a:cubicBezTo>
                      <a:pt x="1" y="18754"/>
                      <a:pt x="151" y="18883"/>
                      <a:pt x="419" y="18883"/>
                    </a:cubicBezTo>
                    <a:cubicBezTo>
                      <a:pt x="1614" y="18883"/>
                      <a:pt x="5148" y="16301"/>
                      <a:pt x="7467" y="16301"/>
                    </a:cubicBezTo>
                    <a:cubicBezTo>
                      <a:pt x="8542" y="16301"/>
                      <a:pt x="9356" y="16855"/>
                      <a:pt x="9556" y="18477"/>
                    </a:cubicBezTo>
                    <a:cubicBezTo>
                      <a:pt x="10092" y="13926"/>
                      <a:pt x="7310" y="12732"/>
                      <a:pt x="7512" y="8464"/>
                    </a:cubicBezTo>
                    <a:cubicBezTo>
                      <a:pt x="7593" y="6816"/>
                      <a:pt x="9444" y="4560"/>
                      <a:pt x="9556" y="848"/>
                    </a:cubicBezTo>
                    <a:cubicBezTo>
                      <a:pt x="8848" y="413"/>
                      <a:pt x="7745" y="90"/>
                      <a:pt x="6440" y="19"/>
                    </a:cubicBezTo>
                    <a:cubicBezTo>
                      <a:pt x="6219" y="6"/>
                      <a:pt x="6003" y="0"/>
                      <a:pt x="5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51"/>
              <p:cNvSpPr/>
              <p:nvPr/>
            </p:nvSpPr>
            <p:spPr>
              <a:xfrm>
                <a:off x="2325443" y="2449475"/>
                <a:ext cx="241003" cy="303282"/>
              </a:xfrm>
              <a:custGeom>
                <a:rect b="b" l="l" r="r" t="t"/>
                <a:pathLst>
                  <a:path extrusionOk="0" h="5347" w="4249">
                    <a:moveTo>
                      <a:pt x="2506" y="0"/>
                    </a:moveTo>
                    <a:cubicBezTo>
                      <a:pt x="2028" y="0"/>
                      <a:pt x="1507" y="40"/>
                      <a:pt x="1022" y="158"/>
                    </a:cubicBezTo>
                    <a:cubicBezTo>
                      <a:pt x="1022" y="158"/>
                      <a:pt x="0" y="1796"/>
                      <a:pt x="425" y="5346"/>
                    </a:cubicBezTo>
                    <a:cubicBezTo>
                      <a:pt x="2802" y="2352"/>
                      <a:pt x="4248" y="158"/>
                      <a:pt x="4248" y="158"/>
                    </a:cubicBezTo>
                    <a:cubicBezTo>
                      <a:pt x="4248" y="158"/>
                      <a:pt x="3462" y="0"/>
                      <a:pt x="2506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1"/>
              <p:cNvSpPr/>
              <p:nvPr/>
            </p:nvSpPr>
            <p:spPr>
              <a:xfrm>
                <a:off x="2402866" y="2317260"/>
                <a:ext cx="138907" cy="192791"/>
              </a:xfrm>
              <a:custGeom>
                <a:rect b="b" l="l" r="r" t="t"/>
                <a:pathLst>
                  <a:path extrusionOk="0" h="3399" w="2449">
                    <a:moveTo>
                      <a:pt x="2449" y="0"/>
                    </a:moveTo>
                    <a:lnTo>
                      <a:pt x="1" y="547"/>
                    </a:lnTo>
                    <a:lnTo>
                      <a:pt x="1" y="2964"/>
                    </a:lnTo>
                    <a:lnTo>
                      <a:pt x="466" y="3399"/>
                    </a:lnTo>
                    <a:lnTo>
                      <a:pt x="2216" y="2408"/>
                    </a:lnTo>
                    <a:lnTo>
                      <a:pt x="2449" y="0"/>
                    </a:ln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51"/>
              <p:cNvSpPr/>
              <p:nvPr/>
            </p:nvSpPr>
            <p:spPr>
              <a:xfrm>
                <a:off x="2303663" y="2073988"/>
                <a:ext cx="255297" cy="340207"/>
              </a:xfrm>
              <a:custGeom>
                <a:rect b="b" l="l" r="r" t="t"/>
                <a:pathLst>
                  <a:path extrusionOk="0" h="5998" w="4501">
                    <a:moveTo>
                      <a:pt x="2245" y="1"/>
                    </a:moveTo>
                    <a:cubicBezTo>
                      <a:pt x="212" y="1"/>
                      <a:pt x="0" y="1326"/>
                      <a:pt x="0" y="2934"/>
                    </a:cubicBezTo>
                    <a:cubicBezTo>
                      <a:pt x="0" y="4418"/>
                      <a:pt x="654" y="5997"/>
                      <a:pt x="1954" y="5997"/>
                    </a:cubicBezTo>
                    <a:cubicBezTo>
                      <a:pt x="2054" y="5997"/>
                      <a:pt x="2158" y="5988"/>
                      <a:pt x="2266" y="5968"/>
                    </a:cubicBezTo>
                    <a:cubicBezTo>
                      <a:pt x="3490" y="5746"/>
                      <a:pt x="4501" y="4512"/>
                      <a:pt x="4501" y="2904"/>
                    </a:cubicBezTo>
                    <a:cubicBezTo>
                      <a:pt x="4501" y="1296"/>
                      <a:pt x="3490" y="1"/>
                      <a:pt x="2245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51"/>
              <p:cNvSpPr/>
              <p:nvPr/>
            </p:nvSpPr>
            <p:spPr>
              <a:xfrm>
                <a:off x="2363842" y="2321288"/>
                <a:ext cx="43674" cy="28700"/>
              </a:xfrm>
              <a:custGeom>
                <a:rect b="b" l="l" r="r" t="t"/>
                <a:pathLst>
                  <a:path extrusionOk="0" h="506" w="770">
                    <a:moveTo>
                      <a:pt x="539" y="0"/>
                    </a:moveTo>
                    <a:cubicBezTo>
                      <a:pt x="481" y="0"/>
                      <a:pt x="415" y="34"/>
                      <a:pt x="345" y="122"/>
                    </a:cubicBezTo>
                    <a:cubicBezTo>
                      <a:pt x="242" y="73"/>
                      <a:pt x="171" y="53"/>
                      <a:pt x="123" y="53"/>
                    </a:cubicBezTo>
                    <a:cubicBezTo>
                      <a:pt x="1" y="53"/>
                      <a:pt x="21" y="179"/>
                      <a:pt x="21" y="273"/>
                    </a:cubicBezTo>
                    <a:cubicBezTo>
                      <a:pt x="21" y="405"/>
                      <a:pt x="183" y="506"/>
                      <a:pt x="396" y="506"/>
                    </a:cubicBezTo>
                    <a:cubicBezTo>
                      <a:pt x="598" y="506"/>
                      <a:pt x="770" y="405"/>
                      <a:pt x="770" y="273"/>
                    </a:cubicBezTo>
                    <a:cubicBezTo>
                      <a:pt x="770" y="181"/>
                      <a:pt x="676" y="0"/>
                      <a:pt x="539" y="0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2413813" y="2252997"/>
                <a:ext cx="17243" cy="27055"/>
              </a:xfrm>
              <a:custGeom>
                <a:rect b="b" l="l" r="r" t="t"/>
                <a:pathLst>
                  <a:path extrusionOk="0" h="477" w="304">
                    <a:moveTo>
                      <a:pt x="152" y="1"/>
                    </a:moveTo>
                    <a:cubicBezTo>
                      <a:pt x="71" y="1"/>
                      <a:pt x="0" y="102"/>
                      <a:pt x="0" y="233"/>
                    </a:cubicBezTo>
                    <a:cubicBezTo>
                      <a:pt x="0" y="365"/>
                      <a:pt x="71" y="476"/>
                      <a:pt x="152" y="476"/>
                    </a:cubicBezTo>
                    <a:cubicBezTo>
                      <a:pt x="243" y="476"/>
                      <a:pt x="303" y="365"/>
                      <a:pt x="303" y="233"/>
                    </a:cubicBezTo>
                    <a:cubicBezTo>
                      <a:pt x="303" y="10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51"/>
              <p:cNvSpPr/>
              <p:nvPr/>
            </p:nvSpPr>
            <p:spPr>
              <a:xfrm>
                <a:off x="2325443" y="2252997"/>
                <a:ext cx="17243" cy="27055"/>
              </a:xfrm>
              <a:custGeom>
                <a:rect b="b" l="l" r="r" t="t"/>
                <a:pathLst>
                  <a:path extrusionOk="0" h="477" w="304">
                    <a:moveTo>
                      <a:pt x="152" y="1"/>
                    </a:moveTo>
                    <a:cubicBezTo>
                      <a:pt x="71" y="1"/>
                      <a:pt x="0" y="102"/>
                      <a:pt x="0" y="233"/>
                    </a:cubicBezTo>
                    <a:cubicBezTo>
                      <a:pt x="0" y="365"/>
                      <a:pt x="71" y="476"/>
                      <a:pt x="152" y="476"/>
                    </a:cubicBezTo>
                    <a:cubicBezTo>
                      <a:pt x="233" y="476"/>
                      <a:pt x="304" y="365"/>
                      <a:pt x="304" y="233"/>
                    </a:cubicBezTo>
                    <a:cubicBezTo>
                      <a:pt x="304" y="102"/>
                      <a:pt x="23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51"/>
              <p:cNvSpPr/>
              <p:nvPr/>
            </p:nvSpPr>
            <p:spPr>
              <a:xfrm>
                <a:off x="2357547" y="2317260"/>
                <a:ext cx="61484" cy="31593"/>
              </a:xfrm>
              <a:custGeom>
                <a:rect b="b" l="l" r="r" t="t"/>
                <a:pathLst>
                  <a:path extrusionOk="0" fill="none" h="557" w="1084">
                    <a:moveTo>
                      <a:pt x="1" y="253"/>
                    </a:moveTo>
                    <a:cubicBezTo>
                      <a:pt x="254" y="557"/>
                      <a:pt x="972" y="334"/>
                      <a:pt x="1083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51"/>
              <p:cNvSpPr/>
              <p:nvPr/>
            </p:nvSpPr>
            <p:spPr>
              <a:xfrm>
                <a:off x="2344387" y="2278237"/>
                <a:ext cx="21837" cy="33351"/>
              </a:xfrm>
              <a:custGeom>
                <a:rect b="b" l="l" r="r" t="t"/>
                <a:pathLst>
                  <a:path extrusionOk="0" fill="none" h="588" w="385">
                    <a:moveTo>
                      <a:pt x="263" y="587"/>
                    </a:moveTo>
                    <a:cubicBezTo>
                      <a:pt x="0" y="436"/>
                      <a:pt x="41" y="1"/>
                      <a:pt x="385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51"/>
              <p:cNvSpPr/>
              <p:nvPr/>
            </p:nvSpPr>
            <p:spPr>
              <a:xfrm>
                <a:off x="2402299" y="2249537"/>
                <a:ext cx="41349" cy="12705"/>
              </a:xfrm>
              <a:custGeom>
                <a:rect b="b" l="l" r="r" t="t"/>
                <a:pathLst>
                  <a:path extrusionOk="0" fill="none" h="224" w="729">
                    <a:moveTo>
                      <a:pt x="1" y="223"/>
                    </a:moveTo>
                    <a:cubicBezTo>
                      <a:pt x="274" y="1"/>
                      <a:pt x="658" y="92"/>
                      <a:pt x="729" y="22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2315120" y="2247835"/>
                <a:ext cx="31593" cy="14407"/>
              </a:xfrm>
              <a:custGeom>
                <a:rect b="b" l="l" r="r" t="t"/>
                <a:pathLst>
                  <a:path extrusionOk="0" fill="none" h="254" w="557">
                    <a:moveTo>
                      <a:pt x="0" y="193"/>
                    </a:moveTo>
                    <a:cubicBezTo>
                      <a:pt x="213" y="1"/>
                      <a:pt x="496" y="102"/>
                      <a:pt x="557" y="25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1"/>
              <p:cNvSpPr/>
              <p:nvPr/>
            </p:nvSpPr>
            <p:spPr>
              <a:xfrm>
                <a:off x="2516476" y="2226622"/>
                <a:ext cx="61428" cy="103911"/>
              </a:xfrm>
              <a:custGeom>
                <a:rect b="b" l="l" r="r" t="t"/>
                <a:pathLst>
                  <a:path extrusionOk="0" h="1832" w="1083">
                    <a:moveTo>
                      <a:pt x="547" y="0"/>
                    </a:moveTo>
                    <a:cubicBezTo>
                      <a:pt x="243" y="0"/>
                      <a:pt x="1" y="405"/>
                      <a:pt x="1" y="911"/>
                    </a:cubicBezTo>
                    <a:cubicBezTo>
                      <a:pt x="1" y="1416"/>
                      <a:pt x="243" y="1831"/>
                      <a:pt x="547" y="1831"/>
                    </a:cubicBezTo>
                    <a:cubicBezTo>
                      <a:pt x="840" y="1831"/>
                      <a:pt x="1083" y="1416"/>
                      <a:pt x="1083" y="911"/>
                    </a:cubicBezTo>
                    <a:cubicBezTo>
                      <a:pt x="1083" y="405"/>
                      <a:pt x="840" y="0"/>
                      <a:pt x="547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1"/>
              <p:cNvSpPr/>
              <p:nvPr/>
            </p:nvSpPr>
            <p:spPr>
              <a:xfrm>
                <a:off x="2412054" y="2363714"/>
                <a:ext cx="98182" cy="51105"/>
              </a:xfrm>
              <a:custGeom>
                <a:rect b="b" l="l" r="r" t="t"/>
                <a:pathLst>
                  <a:path extrusionOk="0" fill="none" h="901" w="1731">
                    <a:moveTo>
                      <a:pt x="1" y="901"/>
                    </a:moveTo>
                    <a:cubicBezTo>
                      <a:pt x="1" y="901"/>
                      <a:pt x="1042" y="779"/>
                      <a:pt x="173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1"/>
              <p:cNvSpPr/>
              <p:nvPr/>
            </p:nvSpPr>
            <p:spPr>
              <a:xfrm>
                <a:off x="2619763" y="2831824"/>
                <a:ext cx="335045" cy="199144"/>
              </a:xfrm>
              <a:custGeom>
                <a:rect b="b" l="l" r="r" t="t"/>
                <a:pathLst>
                  <a:path extrusionOk="0" h="3511" w="5907">
                    <a:moveTo>
                      <a:pt x="3712" y="1"/>
                    </a:moveTo>
                    <a:lnTo>
                      <a:pt x="0" y="2641"/>
                    </a:lnTo>
                    <a:lnTo>
                      <a:pt x="688" y="3511"/>
                    </a:lnTo>
                    <a:cubicBezTo>
                      <a:pt x="688" y="3511"/>
                      <a:pt x="5401" y="2499"/>
                      <a:pt x="5907" y="972"/>
                    </a:cubicBezTo>
                    <a:lnTo>
                      <a:pt x="3712" y="1"/>
                    </a:ln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1"/>
              <p:cNvSpPr/>
              <p:nvPr/>
            </p:nvSpPr>
            <p:spPr>
              <a:xfrm>
                <a:off x="2400597" y="2811178"/>
                <a:ext cx="144069" cy="77536"/>
              </a:xfrm>
              <a:custGeom>
                <a:rect b="b" l="l" r="r" t="t"/>
                <a:pathLst>
                  <a:path extrusionOk="0" fill="none" h="1367" w="2540">
                    <a:moveTo>
                      <a:pt x="2539" y="1"/>
                    </a:moveTo>
                    <a:cubicBezTo>
                      <a:pt x="2296" y="1012"/>
                      <a:pt x="739" y="1366"/>
                      <a:pt x="0" y="60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1"/>
              <p:cNvSpPr/>
              <p:nvPr/>
            </p:nvSpPr>
            <p:spPr>
              <a:xfrm>
                <a:off x="2261179" y="2849634"/>
                <a:ext cx="33351" cy="6920"/>
              </a:xfrm>
              <a:custGeom>
                <a:rect b="b" l="l" r="r" t="t"/>
                <a:pathLst>
                  <a:path extrusionOk="0" fill="none" h="122" w="588">
                    <a:moveTo>
                      <a:pt x="587" y="122"/>
                    </a:moveTo>
                    <a:cubicBezTo>
                      <a:pt x="365" y="92"/>
                      <a:pt x="173" y="51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1"/>
              <p:cNvSpPr/>
              <p:nvPr/>
            </p:nvSpPr>
            <p:spPr>
              <a:xfrm>
                <a:off x="2549203" y="2316126"/>
                <a:ext cx="19512" cy="19568"/>
              </a:xfrm>
              <a:custGeom>
                <a:rect b="b" l="l" r="r" t="t"/>
                <a:pathLst>
                  <a:path extrusionOk="0" h="345" w="344">
                    <a:moveTo>
                      <a:pt x="172" y="0"/>
                    </a:moveTo>
                    <a:cubicBezTo>
                      <a:pt x="71" y="0"/>
                      <a:pt x="0" y="81"/>
                      <a:pt x="0" y="172"/>
                    </a:cubicBezTo>
                    <a:cubicBezTo>
                      <a:pt x="0" y="273"/>
                      <a:pt x="71" y="344"/>
                      <a:pt x="172" y="344"/>
                    </a:cubicBezTo>
                    <a:cubicBezTo>
                      <a:pt x="263" y="344"/>
                      <a:pt x="344" y="273"/>
                      <a:pt x="344" y="172"/>
                    </a:cubicBezTo>
                    <a:cubicBezTo>
                      <a:pt x="344" y="81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1"/>
              <p:cNvSpPr/>
              <p:nvPr/>
            </p:nvSpPr>
            <p:spPr>
              <a:xfrm>
                <a:off x="2549203" y="2338474"/>
                <a:ext cx="19512" cy="19568"/>
              </a:xfrm>
              <a:custGeom>
                <a:rect b="b" l="l" r="r" t="t"/>
                <a:pathLst>
                  <a:path extrusionOk="0" h="345" w="344">
                    <a:moveTo>
                      <a:pt x="172" y="1"/>
                    </a:moveTo>
                    <a:cubicBezTo>
                      <a:pt x="71" y="1"/>
                      <a:pt x="0" y="71"/>
                      <a:pt x="0" y="173"/>
                    </a:cubicBezTo>
                    <a:cubicBezTo>
                      <a:pt x="0" y="274"/>
                      <a:pt x="71" y="345"/>
                      <a:pt x="172" y="345"/>
                    </a:cubicBezTo>
                    <a:cubicBezTo>
                      <a:pt x="263" y="345"/>
                      <a:pt x="344" y="274"/>
                      <a:pt x="344" y="173"/>
                    </a:cubicBezTo>
                    <a:cubicBezTo>
                      <a:pt x="344" y="71"/>
                      <a:pt x="263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1"/>
              <p:cNvSpPr/>
              <p:nvPr/>
            </p:nvSpPr>
            <p:spPr>
              <a:xfrm>
                <a:off x="2523906" y="2450723"/>
                <a:ext cx="21894" cy="19682"/>
              </a:xfrm>
              <a:custGeom>
                <a:rect b="b" l="l" r="r" t="t"/>
                <a:pathLst>
                  <a:path extrusionOk="0" h="347" w="386">
                    <a:moveTo>
                      <a:pt x="193" y="0"/>
                    </a:moveTo>
                    <a:cubicBezTo>
                      <a:pt x="146" y="0"/>
                      <a:pt x="98" y="18"/>
                      <a:pt x="62" y="55"/>
                    </a:cubicBezTo>
                    <a:cubicBezTo>
                      <a:pt x="1" y="125"/>
                      <a:pt x="1" y="237"/>
                      <a:pt x="72" y="297"/>
                    </a:cubicBezTo>
                    <a:cubicBezTo>
                      <a:pt x="106" y="331"/>
                      <a:pt x="149" y="347"/>
                      <a:pt x="193" y="347"/>
                    </a:cubicBezTo>
                    <a:cubicBezTo>
                      <a:pt x="240" y="347"/>
                      <a:pt x="288" y="329"/>
                      <a:pt x="325" y="297"/>
                    </a:cubicBezTo>
                    <a:cubicBezTo>
                      <a:pt x="385" y="227"/>
                      <a:pt x="385" y="115"/>
                      <a:pt x="315" y="45"/>
                    </a:cubicBezTo>
                    <a:cubicBezTo>
                      <a:pt x="280" y="15"/>
                      <a:pt x="237" y="0"/>
                      <a:pt x="1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1"/>
              <p:cNvSpPr/>
              <p:nvPr/>
            </p:nvSpPr>
            <p:spPr>
              <a:xfrm>
                <a:off x="2508422" y="2467115"/>
                <a:ext cx="22461" cy="19682"/>
              </a:xfrm>
              <a:custGeom>
                <a:rect b="b" l="l" r="r" t="t"/>
                <a:pathLst>
                  <a:path extrusionOk="0" h="347" w="396">
                    <a:moveTo>
                      <a:pt x="199" y="1"/>
                    </a:moveTo>
                    <a:cubicBezTo>
                      <a:pt x="151" y="1"/>
                      <a:pt x="104" y="21"/>
                      <a:pt x="72" y="59"/>
                    </a:cubicBezTo>
                    <a:cubicBezTo>
                      <a:pt x="1" y="130"/>
                      <a:pt x="11" y="231"/>
                      <a:pt x="82" y="302"/>
                    </a:cubicBezTo>
                    <a:cubicBezTo>
                      <a:pt x="116" y="331"/>
                      <a:pt x="159" y="346"/>
                      <a:pt x="202" y="346"/>
                    </a:cubicBezTo>
                    <a:cubicBezTo>
                      <a:pt x="248" y="346"/>
                      <a:pt x="293" y="328"/>
                      <a:pt x="325" y="292"/>
                    </a:cubicBezTo>
                    <a:cubicBezTo>
                      <a:pt x="395" y="221"/>
                      <a:pt x="385" y="110"/>
                      <a:pt x="314" y="49"/>
                    </a:cubicBezTo>
                    <a:cubicBezTo>
                      <a:pt x="282" y="16"/>
                      <a:pt x="240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1"/>
              <p:cNvSpPr/>
              <p:nvPr/>
            </p:nvSpPr>
            <p:spPr>
              <a:xfrm>
                <a:off x="2488343" y="2481068"/>
                <a:ext cx="22461" cy="19682"/>
              </a:xfrm>
              <a:custGeom>
                <a:rect b="b" l="l" r="r" t="t"/>
                <a:pathLst>
                  <a:path extrusionOk="0" h="347" w="396">
                    <a:moveTo>
                      <a:pt x="204" y="0"/>
                    </a:moveTo>
                    <a:cubicBezTo>
                      <a:pt x="169" y="0"/>
                      <a:pt x="134" y="12"/>
                      <a:pt x="102" y="35"/>
                    </a:cubicBezTo>
                    <a:cubicBezTo>
                      <a:pt x="21" y="86"/>
                      <a:pt x="1" y="197"/>
                      <a:pt x="51" y="278"/>
                    </a:cubicBezTo>
                    <a:cubicBezTo>
                      <a:pt x="89" y="322"/>
                      <a:pt x="147" y="347"/>
                      <a:pt x="204" y="347"/>
                    </a:cubicBezTo>
                    <a:cubicBezTo>
                      <a:pt x="239" y="347"/>
                      <a:pt x="274" y="338"/>
                      <a:pt x="304" y="319"/>
                    </a:cubicBezTo>
                    <a:cubicBezTo>
                      <a:pt x="375" y="258"/>
                      <a:pt x="395" y="157"/>
                      <a:pt x="345" y="76"/>
                    </a:cubicBezTo>
                    <a:cubicBezTo>
                      <a:pt x="308" y="27"/>
                      <a:pt x="256" y="0"/>
                      <a:pt x="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1"/>
              <p:cNvSpPr/>
              <p:nvPr/>
            </p:nvSpPr>
            <p:spPr>
              <a:xfrm>
                <a:off x="2464861" y="2486626"/>
                <a:ext cx="22404" cy="19852"/>
              </a:xfrm>
              <a:custGeom>
                <a:rect b="b" l="l" r="r" t="t"/>
                <a:pathLst>
                  <a:path extrusionOk="0" h="350" w="395">
                    <a:moveTo>
                      <a:pt x="191" y="1"/>
                    </a:moveTo>
                    <a:cubicBezTo>
                      <a:pt x="159" y="1"/>
                      <a:pt x="127" y="10"/>
                      <a:pt x="101" y="28"/>
                    </a:cubicBezTo>
                    <a:cubicBezTo>
                      <a:pt x="20" y="89"/>
                      <a:pt x="0" y="200"/>
                      <a:pt x="51" y="271"/>
                    </a:cubicBezTo>
                    <a:cubicBezTo>
                      <a:pt x="89" y="322"/>
                      <a:pt x="144" y="349"/>
                      <a:pt x="199" y="349"/>
                    </a:cubicBezTo>
                    <a:cubicBezTo>
                      <a:pt x="231" y="349"/>
                      <a:pt x="264" y="340"/>
                      <a:pt x="294" y="322"/>
                    </a:cubicBezTo>
                    <a:cubicBezTo>
                      <a:pt x="374" y="261"/>
                      <a:pt x="395" y="160"/>
                      <a:pt x="344" y="79"/>
                    </a:cubicBezTo>
                    <a:cubicBezTo>
                      <a:pt x="306" y="28"/>
                      <a:pt x="247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1"/>
              <p:cNvSpPr/>
              <p:nvPr/>
            </p:nvSpPr>
            <p:spPr>
              <a:xfrm>
                <a:off x="2379951" y="2450723"/>
                <a:ext cx="21837" cy="19682"/>
              </a:xfrm>
              <a:custGeom>
                <a:rect b="b" l="l" r="r" t="t"/>
                <a:pathLst>
                  <a:path extrusionOk="0" h="347" w="385">
                    <a:moveTo>
                      <a:pt x="192" y="0"/>
                    </a:moveTo>
                    <a:cubicBezTo>
                      <a:pt x="149" y="0"/>
                      <a:pt x="105" y="15"/>
                      <a:pt x="71" y="45"/>
                    </a:cubicBezTo>
                    <a:cubicBezTo>
                      <a:pt x="0" y="115"/>
                      <a:pt x="0" y="227"/>
                      <a:pt x="61" y="297"/>
                    </a:cubicBezTo>
                    <a:cubicBezTo>
                      <a:pt x="98" y="329"/>
                      <a:pt x="145" y="347"/>
                      <a:pt x="193" y="347"/>
                    </a:cubicBezTo>
                    <a:cubicBezTo>
                      <a:pt x="236" y="347"/>
                      <a:pt x="280" y="331"/>
                      <a:pt x="314" y="297"/>
                    </a:cubicBezTo>
                    <a:cubicBezTo>
                      <a:pt x="385" y="237"/>
                      <a:pt x="385" y="125"/>
                      <a:pt x="324" y="55"/>
                    </a:cubicBezTo>
                    <a:cubicBezTo>
                      <a:pt x="287" y="18"/>
                      <a:pt x="240" y="0"/>
                      <a:pt x="1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1"/>
              <p:cNvSpPr/>
              <p:nvPr/>
            </p:nvSpPr>
            <p:spPr>
              <a:xfrm>
                <a:off x="2394868" y="2467115"/>
                <a:ext cx="21837" cy="19682"/>
              </a:xfrm>
              <a:custGeom>
                <a:rect b="b" l="l" r="r" t="t"/>
                <a:pathLst>
                  <a:path extrusionOk="0" h="347" w="385">
                    <a:moveTo>
                      <a:pt x="197" y="1"/>
                    </a:moveTo>
                    <a:cubicBezTo>
                      <a:pt x="156" y="1"/>
                      <a:pt x="114" y="16"/>
                      <a:pt x="81" y="49"/>
                    </a:cubicBezTo>
                    <a:cubicBezTo>
                      <a:pt x="10" y="110"/>
                      <a:pt x="0" y="221"/>
                      <a:pt x="71" y="292"/>
                    </a:cubicBezTo>
                    <a:cubicBezTo>
                      <a:pt x="103" y="328"/>
                      <a:pt x="148" y="346"/>
                      <a:pt x="194" y="346"/>
                    </a:cubicBezTo>
                    <a:cubicBezTo>
                      <a:pt x="236" y="346"/>
                      <a:pt x="280" y="331"/>
                      <a:pt x="314" y="302"/>
                    </a:cubicBezTo>
                    <a:cubicBezTo>
                      <a:pt x="385" y="231"/>
                      <a:pt x="385" y="130"/>
                      <a:pt x="324" y="59"/>
                    </a:cubicBezTo>
                    <a:cubicBezTo>
                      <a:pt x="291" y="21"/>
                      <a:pt x="244" y="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1"/>
              <p:cNvSpPr/>
              <p:nvPr/>
            </p:nvSpPr>
            <p:spPr>
              <a:xfrm>
                <a:off x="2414380" y="2481068"/>
                <a:ext cx="22972" cy="19682"/>
              </a:xfrm>
              <a:custGeom>
                <a:rect b="b" l="l" r="r" t="t"/>
                <a:pathLst>
                  <a:path extrusionOk="0" h="347" w="405">
                    <a:moveTo>
                      <a:pt x="199" y="0"/>
                    </a:moveTo>
                    <a:cubicBezTo>
                      <a:pt x="144" y="0"/>
                      <a:pt x="91" y="27"/>
                      <a:pt x="61" y="76"/>
                    </a:cubicBezTo>
                    <a:cubicBezTo>
                      <a:pt x="0" y="157"/>
                      <a:pt x="20" y="258"/>
                      <a:pt x="101" y="319"/>
                    </a:cubicBezTo>
                    <a:cubicBezTo>
                      <a:pt x="132" y="338"/>
                      <a:pt x="167" y="347"/>
                      <a:pt x="201" y="347"/>
                    </a:cubicBezTo>
                    <a:cubicBezTo>
                      <a:pt x="258" y="347"/>
                      <a:pt x="313" y="322"/>
                      <a:pt x="344" y="278"/>
                    </a:cubicBezTo>
                    <a:cubicBezTo>
                      <a:pt x="405" y="197"/>
                      <a:pt x="384" y="86"/>
                      <a:pt x="304" y="35"/>
                    </a:cubicBezTo>
                    <a:cubicBezTo>
                      <a:pt x="272" y="12"/>
                      <a:pt x="235" y="0"/>
                      <a:pt x="1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1"/>
              <p:cNvSpPr/>
              <p:nvPr/>
            </p:nvSpPr>
            <p:spPr>
              <a:xfrm>
                <a:off x="2438429" y="2486626"/>
                <a:ext cx="22461" cy="19852"/>
              </a:xfrm>
              <a:custGeom>
                <a:rect b="b" l="l" r="r" t="t"/>
                <a:pathLst>
                  <a:path extrusionOk="0" h="350" w="396">
                    <a:moveTo>
                      <a:pt x="200" y="1"/>
                    </a:moveTo>
                    <a:cubicBezTo>
                      <a:pt x="145" y="1"/>
                      <a:pt x="90" y="28"/>
                      <a:pt x="52" y="79"/>
                    </a:cubicBezTo>
                    <a:cubicBezTo>
                      <a:pt x="1" y="160"/>
                      <a:pt x="21" y="261"/>
                      <a:pt x="92" y="322"/>
                    </a:cubicBezTo>
                    <a:cubicBezTo>
                      <a:pt x="122" y="340"/>
                      <a:pt x="155" y="349"/>
                      <a:pt x="189" y="349"/>
                    </a:cubicBezTo>
                    <a:cubicBezTo>
                      <a:pt x="246" y="349"/>
                      <a:pt x="303" y="322"/>
                      <a:pt x="335" y="271"/>
                    </a:cubicBezTo>
                    <a:cubicBezTo>
                      <a:pt x="395" y="200"/>
                      <a:pt x="375" y="89"/>
                      <a:pt x="294" y="28"/>
                    </a:cubicBezTo>
                    <a:cubicBezTo>
                      <a:pt x="265" y="10"/>
                      <a:pt x="232" y="1"/>
                      <a:pt x="2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1"/>
              <p:cNvSpPr/>
              <p:nvPr/>
            </p:nvSpPr>
            <p:spPr>
              <a:xfrm>
                <a:off x="2545176" y="2362580"/>
                <a:ext cx="27566" cy="59159"/>
              </a:xfrm>
              <a:custGeom>
                <a:rect b="b" l="l" r="r" t="t"/>
                <a:pathLst>
                  <a:path extrusionOk="0" h="1043" w="486">
                    <a:moveTo>
                      <a:pt x="243" y="0"/>
                    </a:moveTo>
                    <a:cubicBezTo>
                      <a:pt x="111" y="0"/>
                      <a:pt x="0" y="668"/>
                      <a:pt x="0" y="799"/>
                    </a:cubicBezTo>
                    <a:cubicBezTo>
                      <a:pt x="0" y="931"/>
                      <a:pt x="111" y="1042"/>
                      <a:pt x="243" y="1042"/>
                    </a:cubicBezTo>
                    <a:cubicBezTo>
                      <a:pt x="374" y="1042"/>
                      <a:pt x="486" y="931"/>
                      <a:pt x="486" y="799"/>
                    </a:cubicBezTo>
                    <a:cubicBezTo>
                      <a:pt x="486" y="668"/>
                      <a:pt x="374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1"/>
              <p:cNvSpPr/>
              <p:nvPr/>
            </p:nvSpPr>
            <p:spPr>
              <a:xfrm>
                <a:off x="2420676" y="2506592"/>
                <a:ext cx="27566" cy="59102"/>
              </a:xfrm>
              <a:custGeom>
                <a:rect b="b" l="l" r="r" t="t"/>
                <a:pathLst>
                  <a:path extrusionOk="0" h="1042" w="486">
                    <a:moveTo>
                      <a:pt x="243" y="0"/>
                    </a:moveTo>
                    <a:cubicBezTo>
                      <a:pt x="102" y="0"/>
                      <a:pt x="0" y="658"/>
                      <a:pt x="0" y="799"/>
                    </a:cubicBezTo>
                    <a:cubicBezTo>
                      <a:pt x="0" y="931"/>
                      <a:pt x="102" y="1042"/>
                      <a:pt x="243" y="1042"/>
                    </a:cubicBezTo>
                    <a:cubicBezTo>
                      <a:pt x="375" y="1042"/>
                      <a:pt x="486" y="931"/>
                      <a:pt x="486" y="799"/>
                    </a:cubicBezTo>
                    <a:cubicBezTo>
                      <a:pt x="486" y="658"/>
                      <a:pt x="375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1"/>
              <p:cNvSpPr/>
              <p:nvPr/>
            </p:nvSpPr>
            <p:spPr>
              <a:xfrm>
                <a:off x="1937648" y="4423217"/>
                <a:ext cx="122232" cy="76515"/>
              </a:xfrm>
              <a:custGeom>
                <a:rect b="b" l="l" r="r" t="t"/>
                <a:pathLst>
                  <a:path extrusionOk="0" h="1349" w="2155">
                    <a:moveTo>
                      <a:pt x="870" y="1"/>
                    </a:moveTo>
                    <a:cubicBezTo>
                      <a:pt x="324" y="254"/>
                      <a:pt x="81" y="486"/>
                      <a:pt x="0" y="1093"/>
                    </a:cubicBezTo>
                    <a:cubicBezTo>
                      <a:pt x="387" y="1278"/>
                      <a:pt x="782" y="1348"/>
                      <a:pt x="1182" y="1348"/>
                    </a:cubicBezTo>
                    <a:cubicBezTo>
                      <a:pt x="1504" y="1348"/>
                      <a:pt x="1829" y="1303"/>
                      <a:pt x="2154" y="1235"/>
                    </a:cubicBezTo>
                    <a:cubicBezTo>
                      <a:pt x="1912" y="557"/>
                      <a:pt x="1629" y="112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1"/>
              <p:cNvSpPr/>
              <p:nvPr/>
            </p:nvSpPr>
            <p:spPr>
              <a:xfrm>
                <a:off x="2047799" y="4337173"/>
                <a:ext cx="111341" cy="102777"/>
              </a:xfrm>
              <a:custGeom>
                <a:rect b="b" l="l" r="r" t="t"/>
                <a:pathLst>
                  <a:path extrusionOk="0" h="1812" w="1963">
                    <a:moveTo>
                      <a:pt x="162" y="1"/>
                    </a:moveTo>
                    <a:lnTo>
                      <a:pt x="0" y="426"/>
                    </a:lnTo>
                    <a:cubicBezTo>
                      <a:pt x="728" y="456"/>
                      <a:pt x="1517" y="1811"/>
                      <a:pt x="1517" y="1811"/>
                    </a:cubicBezTo>
                    <a:cubicBezTo>
                      <a:pt x="1517" y="1811"/>
                      <a:pt x="1643" y="1802"/>
                      <a:pt x="1775" y="1802"/>
                    </a:cubicBezTo>
                    <a:cubicBezTo>
                      <a:pt x="1841" y="1802"/>
                      <a:pt x="1908" y="1805"/>
                      <a:pt x="1962" y="1811"/>
                    </a:cubicBezTo>
                    <a:cubicBezTo>
                      <a:pt x="1649" y="527"/>
                      <a:pt x="162" y="1"/>
                      <a:pt x="1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51"/>
              <p:cNvSpPr/>
              <p:nvPr/>
            </p:nvSpPr>
            <p:spPr>
              <a:xfrm>
                <a:off x="1938216" y="4415787"/>
                <a:ext cx="265676" cy="107314"/>
              </a:xfrm>
              <a:custGeom>
                <a:rect b="b" l="l" r="r" t="t"/>
                <a:pathLst>
                  <a:path extrusionOk="0" fill="none" h="1892" w="4684">
                    <a:moveTo>
                      <a:pt x="4683" y="11"/>
                    </a:moveTo>
                    <a:cubicBezTo>
                      <a:pt x="4086" y="0"/>
                      <a:pt x="3368" y="294"/>
                      <a:pt x="2984" y="840"/>
                    </a:cubicBezTo>
                    <a:cubicBezTo>
                      <a:pt x="2215" y="1892"/>
                      <a:pt x="1214" y="1720"/>
                      <a:pt x="0" y="143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51"/>
              <p:cNvSpPr/>
              <p:nvPr/>
            </p:nvSpPr>
            <p:spPr>
              <a:xfrm>
                <a:off x="2063283" y="3242817"/>
                <a:ext cx="642467" cy="926748"/>
              </a:xfrm>
              <a:custGeom>
                <a:rect b="b" l="l" r="r" t="t"/>
                <a:pathLst>
                  <a:path extrusionOk="0" h="16339" w="11327">
                    <a:moveTo>
                      <a:pt x="8515" y="1"/>
                    </a:moveTo>
                    <a:cubicBezTo>
                      <a:pt x="5847" y="1"/>
                      <a:pt x="1968" y="1752"/>
                      <a:pt x="1811" y="4275"/>
                    </a:cubicBezTo>
                    <a:cubicBezTo>
                      <a:pt x="1811" y="4275"/>
                      <a:pt x="415" y="9282"/>
                      <a:pt x="0" y="15583"/>
                    </a:cubicBezTo>
                    <a:cubicBezTo>
                      <a:pt x="1509" y="16194"/>
                      <a:pt x="4015" y="16339"/>
                      <a:pt x="6056" y="16339"/>
                    </a:cubicBezTo>
                    <a:cubicBezTo>
                      <a:pt x="7902" y="16339"/>
                      <a:pt x="9366" y="16220"/>
                      <a:pt x="9366" y="16220"/>
                    </a:cubicBezTo>
                    <a:cubicBezTo>
                      <a:pt x="9366" y="16220"/>
                      <a:pt x="9437" y="7805"/>
                      <a:pt x="10924" y="2192"/>
                    </a:cubicBezTo>
                    <a:cubicBezTo>
                      <a:pt x="11327" y="656"/>
                      <a:pt x="10148" y="1"/>
                      <a:pt x="85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1"/>
              <p:cNvSpPr/>
              <p:nvPr/>
            </p:nvSpPr>
            <p:spPr>
              <a:xfrm>
                <a:off x="2294190" y="2068686"/>
                <a:ext cx="282012" cy="199371"/>
              </a:xfrm>
              <a:custGeom>
                <a:rect b="b" l="l" r="r" t="t"/>
                <a:pathLst>
                  <a:path extrusionOk="0" h="3515" w="4972">
                    <a:moveTo>
                      <a:pt x="2067" y="1"/>
                    </a:moveTo>
                    <a:cubicBezTo>
                      <a:pt x="479" y="1"/>
                      <a:pt x="1" y="1590"/>
                      <a:pt x="167" y="1967"/>
                    </a:cubicBezTo>
                    <a:cubicBezTo>
                      <a:pt x="299" y="2258"/>
                      <a:pt x="553" y="2488"/>
                      <a:pt x="939" y="2488"/>
                    </a:cubicBezTo>
                    <a:cubicBezTo>
                      <a:pt x="1143" y="2488"/>
                      <a:pt x="1384" y="2424"/>
                      <a:pt x="1664" y="2270"/>
                    </a:cubicBezTo>
                    <a:cubicBezTo>
                      <a:pt x="1995" y="2085"/>
                      <a:pt x="2321" y="1915"/>
                      <a:pt x="2596" y="1915"/>
                    </a:cubicBezTo>
                    <a:cubicBezTo>
                      <a:pt x="2817" y="1915"/>
                      <a:pt x="3006" y="2024"/>
                      <a:pt x="3141" y="2321"/>
                    </a:cubicBezTo>
                    <a:cubicBezTo>
                      <a:pt x="3383" y="2867"/>
                      <a:pt x="3363" y="3089"/>
                      <a:pt x="3940" y="3514"/>
                    </a:cubicBezTo>
                    <a:cubicBezTo>
                      <a:pt x="3940" y="3213"/>
                      <a:pt x="4116" y="2818"/>
                      <a:pt x="4420" y="2818"/>
                    </a:cubicBezTo>
                    <a:cubicBezTo>
                      <a:pt x="4514" y="2818"/>
                      <a:pt x="4621" y="2857"/>
                      <a:pt x="4739" y="2948"/>
                    </a:cubicBezTo>
                    <a:cubicBezTo>
                      <a:pt x="4971" y="1734"/>
                      <a:pt x="4688" y="642"/>
                      <a:pt x="2888" y="126"/>
                    </a:cubicBezTo>
                    <a:cubicBezTo>
                      <a:pt x="2586" y="39"/>
                      <a:pt x="2313" y="1"/>
                      <a:pt x="2067" y="1"/>
                    </a:cubicBezTo>
                    <a:close/>
                  </a:path>
                </a:pathLst>
              </a:custGeom>
              <a:solidFill>
                <a:srgbClr val="421D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51"/>
              <p:cNvSpPr/>
              <p:nvPr/>
            </p:nvSpPr>
            <p:spPr>
              <a:xfrm>
                <a:off x="2536215" y="2492582"/>
                <a:ext cx="254559" cy="377755"/>
              </a:xfrm>
              <a:custGeom>
                <a:rect b="b" l="l" r="r" t="t"/>
                <a:pathLst>
                  <a:path extrusionOk="0" h="6660" w="4488">
                    <a:moveTo>
                      <a:pt x="2515" y="1"/>
                    </a:moveTo>
                    <a:cubicBezTo>
                      <a:pt x="657" y="1"/>
                      <a:pt x="0" y="6402"/>
                      <a:pt x="1220" y="6660"/>
                    </a:cubicBezTo>
                    <a:cubicBezTo>
                      <a:pt x="2737" y="4252"/>
                      <a:pt x="4487" y="652"/>
                      <a:pt x="2869" y="75"/>
                    </a:cubicBezTo>
                    <a:cubicBezTo>
                      <a:pt x="2747" y="25"/>
                      <a:pt x="2629" y="1"/>
                      <a:pt x="2515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1"/>
              <p:cNvSpPr/>
              <p:nvPr/>
            </p:nvSpPr>
            <p:spPr>
              <a:xfrm>
                <a:off x="2592764" y="2634495"/>
                <a:ext cx="356315" cy="269704"/>
              </a:xfrm>
              <a:custGeom>
                <a:rect b="b" l="l" r="r" t="t"/>
                <a:pathLst>
                  <a:path extrusionOk="0" h="4755" w="6282">
                    <a:moveTo>
                      <a:pt x="4289" y="1"/>
                    </a:moveTo>
                    <a:lnTo>
                      <a:pt x="1" y="3723"/>
                    </a:lnTo>
                    <a:lnTo>
                      <a:pt x="891" y="4754"/>
                    </a:lnTo>
                    <a:lnTo>
                      <a:pt x="3166" y="2772"/>
                    </a:lnTo>
                    <a:lnTo>
                      <a:pt x="5189" y="3227"/>
                    </a:lnTo>
                    <a:lnTo>
                      <a:pt x="6282" y="2286"/>
                    </a:lnTo>
                    <a:lnTo>
                      <a:pt x="42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1"/>
              <p:cNvSpPr/>
              <p:nvPr/>
            </p:nvSpPr>
            <p:spPr>
              <a:xfrm>
                <a:off x="2605413" y="2702786"/>
                <a:ext cx="146338" cy="130286"/>
              </a:xfrm>
              <a:custGeom>
                <a:rect b="b" l="l" r="r" t="t"/>
                <a:pathLst>
                  <a:path extrusionOk="0" h="2297" w="2580">
                    <a:moveTo>
                      <a:pt x="2387" y="0"/>
                    </a:moveTo>
                    <a:lnTo>
                      <a:pt x="0" y="2074"/>
                    </a:lnTo>
                    <a:lnTo>
                      <a:pt x="192" y="2296"/>
                    </a:lnTo>
                    <a:lnTo>
                      <a:pt x="2579" y="223"/>
                    </a:lnTo>
                    <a:lnTo>
                      <a:pt x="23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51"/>
              <p:cNvSpPr/>
              <p:nvPr/>
            </p:nvSpPr>
            <p:spPr>
              <a:xfrm>
                <a:off x="2828549" y="2604774"/>
                <a:ext cx="152690" cy="164034"/>
              </a:xfrm>
              <a:custGeom>
                <a:rect b="b" l="l" r="r" t="t"/>
                <a:pathLst>
                  <a:path extrusionOk="0" h="2892" w="2692">
                    <a:moveTo>
                      <a:pt x="399" y="1"/>
                    </a:moveTo>
                    <a:cubicBezTo>
                      <a:pt x="315" y="1"/>
                      <a:pt x="231" y="30"/>
                      <a:pt x="163" y="90"/>
                    </a:cubicBezTo>
                    <a:cubicBezTo>
                      <a:pt x="11" y="221"/>
                      <a:pt x="1" y="444"/>
                      <a:pt x="132" y="595"/>
                    </a:cubicBezTo>
                    <a:lnTo>
                      <a:pt x="2013" y="2770"/>
                    </a:lnTo>
                    <a:cubicBezTo>
                      <a:pt x="2084" y="2851"/>
                      <a:pt x="2183" y="2892"/>
                      <a:pt x="2284" y="2892"/>
                    </a:cubicBezTo>
                    <a:cubicBezTo>
                      <a:pt x="2371" y="2892"/>
                      <a:pt x="2459" y="2861"/>
                      <a:pt x="2529" y="2800"/>
                    </a:cubicBezTo>
                    <a:cubicBezTo>
                      <a:pt x="2691" y="2659"/>
                      <a:pt x="2691" y="2406"/>
                      <a:pt x="2529" y="2264"/>
                    </a:cubicBezTo>
                    <a:cubicBezTo>
                      <a:pt x="2216" y="1981"/>
                      <a:pt x="1872" y="1647"/>
                      <a:pt x="1538" y="1263"/>
                    </a:cubicBezTo>
                    <a:cubicBezTo>
                      <a:pt x="1204" y="879"/>
                      <a:pt x="931" y="504"/>
                      <a:pt x="699" y="161"/>
                    </a:cubicBezTo>
                    <a:cubicBezTo>
                      <a:pt x="628" y="55"/>
                      <a:pt x="514" y="1"/>
                      <a:pt x="3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1"/>
              <p:cNvSpPr/>
              <p:nvPr/>
            </p:nvSpPr>
            <p:spPr>
              <a:xfrm>
                <a:off x="2639842" y="2503699"/>
                <a:ext cx="366071" cy="383257"/>
              </a:xfrm>
              <a:custGeom>
                <a:rect b="b" l="l" r="r" t="t"/>
                <a:pathLst>
                  <a:path extrusionOk="0" h="6757" w="6454">
                    <a:moveTo>
                      <a:pt x="1234" y="1"/>
                    </a:moveTo>
                    <a:cubicBezTo>
                      <a:pt x="111" y="891"/>
                      <a:pt x="0" y="2458"/>
                      <a:pt x="0" y="2458"/>
                    </a:cubicBezTo>
                    <a:lnTo>
                      <a:pt x="3348" y="5786"/>
                    </a:lnTo>
                    <a:lnTo>
                      <a:pt x="5553" y="6757"/>
                    </a:lnTo>
                    <a:cubicBezTo>
                      <a:pt x="6453" y="4097"/>
                      <a:pt x="1234" y="1"/>
                      <a:pt x="1234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1"/>
              <p:cNvSpPr/>
              <p:nvPr/>
            </p:nvSpPr>
            <p:spPr>
              <a:xfrm>
                <a:off x="2655327" y="2659736"/>
                <a:ext cx="41916" cy="41349"/>
              </a:xfrm>
              <a:custGeom>
                <a:rect b="b" l="l" r="r" t="t"/>
                <a:pathLst>
                  <a:path extrusionOk="0" fill="none" h="729" w="739">
                    <a:moveTo>
                      <a:pt x="739" y="729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1"/>
              <p:cNvSpPr/>
              <p:nvPr/>
            </p:nvSpPr>
            <p:spPr>
              <a:xfrm>
                <a:off x="2306499" y="2460705"/>
                <a:ext cx="277134" cy="314399"/>
              </a:xfrm>
              <a:custGeom>
                <a:rect b="b" l="l" r="r" t="t"/>
                <a:pathLst>
                  <a:path extrusionOk="0" fill="none" h="5543" w="4886">
                    <a:moveTo>
                      <a:pt x="4886" y="0"/>
                    </a:moveTo>
                    <a:cubicBezTo>
                      <a:pt x="4886" y="0"/>
                      <a:pt x="1396" y="4814"/>
                      <a:pt x="759" y="5543"/>
                    </a:cubicBezTo>
                    <a:cubicBezTo>
                      <a:pt x="1" y="4460"/>
                      <a:pt x="334" y="1598"/>
                      <a:pt x="972" y="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1"/>
              <p:cNvSpPr/>
              <p:nvPr/>
            </p:nvSpPr>
            <p:spPr>
              <a:xfrm>
                <a:off x="2228509" y="3080258"/>
                <a:ext cx="383257" cy="134880"/>
              </a:xfrm>
              <a:custGeom>
                <a:rect b="b" l="l" r="r" t="t"/>
                <a:pathLst>
                  <a:path extrusionOk="0" fill="none" h="2378" w="6757">
                    <a:moveTo>
                      <a:pt x="6756" y="284"/>
                    </a:moveTo>
                    <a:cubicBezTo>
                      <a:pt x="6756" y="284"/>
                      <a:pt x="2377" y="2377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1"/>
              <p:cNvSpPr/>
              <p:nvPr/>
            </p:nvSpPr>
            <p:spPr>
              <a:xfrm>
                <a:off x="2219887" y="3100904"/>
                <a:ext cx="400500" cy="140609"/>
              </a:xfrm>
              <a:custGeom>
                <a:rect b="b" l="l" r="r" t="t"/>
                <a:pathLst>
                  <a:path extrusionOk="0" fill="none" h="2479" w="7061">
                    <a:moveTo>
                      <a:pt x="7060" y="294"/>
                    </a:moveTo>
                    <a:cubicBezTo>
                      <a:pt x="7060" y="294"/>
                      <a:pt x="2489" y="2479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1"/>
              <p:cNvSpPr/>
              <p:nvPr/>
            </p:nvSpPr>
            <p:spPr>
              <a:xfrm>
                <a:off x="2276097" y="2050535"/>
                <a:ext cx="230113" cy="141800"/>
              </a:xfrm>
              <a:custGeom>
                <a:rect b="b" l="l" r="r" t="t"/>
                <a:pathLst>
                  <a:path extrusionOk="0" fill="none" h="2500" w="4057">
                    <a:moveTo>
                      <a:pt x="4056" y="790"/>
                    </a:moveTo>
                    <a:cubicBezTo>
                      <a:pt x="2954" y="1"/>
                      <a:pt x="1639" y="72"/>
                      <a:pt x="820" y="931"/>
                    </a:cubicBezTo>
                    <a:cubicBezTo>
                      <a:pt x="1" y="1791"/>
                      <a:pt x="607" y="2499"/>
                      <a:pt x="607" y="2499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1"/>
              <p:cNvSpPr/>
              <p:nvPr/>
            </p:nvSpPr>
            <p:spPr>
              <a:xfrm>
                <a:off x="2383978" y="2096960"/>
                <a:ext cx="35053" cy="61995"/>
              </a:xfrm>
              <a:custGeom>
                <a:rect b="b" l="l" r="r" t="t"/>
                <a:pathLst>
                  <a:path extrusionOk="0" fill="none" h="1093" w="618">
                    <a:moveTo>
                      <a:pt x="617" y="1"/>
                    </a:moveTo>
                    <a:cubicBezTo>
                      <a:pt x="617" y="1"/>
                      <a:pt x="0" y="132"/>
                      <a:pt x="121" y="109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1"/>
              <p:cNvSpPr/>
              <p:nvPr/>
            </p:nvSpPr>
            <p:spPr>
              <a:xfrm>
                <a:off x="2327145" y="2087771"/>
                <a:ext cx="48269" cy="93588"/>
              </a:xfrm>
              <a:custGeom>
                <a:rect b="b" l="l" r="r" t="t"/>
                <a:pathLst>
                  <a:path extrusionOk="0" fill="none" h="1650" w="851">
                    <a:moveTo>
                      <a:pt x="850" y="1"/>
                    </a:moveTo>
                    <a:cubicBezTo>
                      <a:pt x="850" y="1"/>
                      <a:pt x="1" y="506"/>
                      <a:pt x="385" y="1649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51"/>
              <p:cNvSpPr/>
              <p:nvPr/>
            </p:nvSpPr>
            <p:spPr>
              <a:xfrm>
                <a:off x="2312794" y="2113012"/>
                <a:ext cx="17867" cy="64888"/>
              </a:xfrm>
              <a:custGeom>
                <a:rect b="b" l="l" r="r" t="t"/>
                <a:pathLst>
                  <a:path extrusionOk="0" fill="none" h="1144" w="315">
                    <a:moveTo>
                      <a:pt x="314" y="1"/>
                    </a:moveTo>
                    <a:cubicBezTo>
                      <a:pt x="314" y="1"/>
                      <a:pt x="1" y="456"/>
                      <a:pt x="223" y="114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51"/>
              <p:cNvSpPr/>
              <p:nvPr/>
            </p:nvSpPr>
            <p:spPr>
              <a:xfrm>
                <a:off x="2459699" y="2114799"/>
                <a:ext cx="29268" cy="45943"/>
              </a:xfrm>
              <a:custGeom>
                <a:rect b="b" l="l" r="r" t="t"/>
                <a:pathLst>
                  <a:path extrusionOk="0" fill="none" h="810" w="516">
                    <a:moveTo>
                      <a:pt x="516" y="1"/>
                    </a:moveTo>
                    <a:cubicBezTo>
                      <a:pt x="516" y="1"/>
                      <a:pt x="71" y="163"/>
                      <a:pt x="0" y="81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51"/>
              <p:cNvSpPr/>
              <p:nvPr/>
            </p:nvSpPr>
            <p:spPr>
              <a:xfrm>
                <a:off x="2488967" y="2164713"/>
                <a:ext cx="57401" cy="36187"/>
              </a:xfrm>
              <a:custGeom>
                <a:rect b="b" l="l" r="r" t="t"/>
                <a:pathLst>
                  <a:path extrusionOk="0" fill="none" h="638" w="1012">
                    <a:moveTo>
                      <a:pt x="981" y="1"/>
                    </a:moveTo>
                    <a:cubicBezTo>
                      <a:pt x="981" y="1"/>
                      <a:pt x="1011" y="638"/>
                      <a:pt x="0" y="60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51"/>
              <p:cNvSpPr/>
              <p:nvPr/>
            </p:nvSpPr>
            <p:spPr>
              <a:xfrm>
                <a:off x="2602520" y="2157282"/>
                <a:ext cx="50538" cy="27566"/>
              </a:xfrm>
              <a:custGeom>
                <a:rect b="b" l="l" r="r" t="t"/>
                <a:pathLst>
                  <a:path extrusionOk="0" fill="none" h="486" w="891">
                    <a:moveTo>
                      <a:pt x="891" y="0"/>
                    </a:moveTo>
                    <a:cubicBezTo>
                      <a:pt x="891" y="0"/>
                      <a:pt x="800" y="486"/>
                      <a:pt x="1" y="43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51"/>
              <p:cNvSpPr/>
              <p:nvPr/>
            </p:nvSpPr>
            <p:spPr>
              <a:xfrm>
                <a:off x="2576145" y="2106234"/>
                <a:ext cx="57401" cy="30459"/>
              </a:xfrm>
              <a:custGeom>
                <a:rect b="b" l="l" r="r" t="t"/>
                <a:pathLst>
                  <a:path extrusionOk="0" fill="none" h="537" w="1012">
                    <a:moveTo>
                      <a:pt x="1012" y="243"/>
                    </a:moveTo>
                    <a:cubicBezTo>
                      <a:pt x="1012" y="243"/>
                      <a:pt x="334" y="0"/>
                      <a:pt x="0" y="53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51"/>
              <p:cNvSpPr/>
              <p:nvPr/>
            </p:nvSpPr>
            <p:spPr>
              <a:xfrm>
                <a:off x="2541716" y="2059724"/>
                <a:ext cx="41916" cy="29891"/>
              </a:xfrm>
              <a:custGeom>
                <a:rect b="b" l="l" r="r" t="t"/>
                <a:pathLst>
                  <a:path extrusionOk="0" fill="none" h="527" w="739">
                    <a:moveTo>
                      <a:pt x="739" y="82"/>
                    </a:moveTo>
                    <a:cubicBezTo>
                      <a:pt x="739" y="82"/>
                      <a:pt x="274" y="1"/>
                      <a:pt x="1" y="52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51"/>
              <p:cNvSpPr/>
              <p:nvPr/>
            </p:nvSpPr>
            <p:spPr>
              <a:xfrm>
                <a:off x="2482614" y="2045374"/>
                <a:ext cx="27623" cy="26488"/>
              </a:xfrm>
              <a:custGeom>
                <a:rect b="b" l="l" r="r" t="t"/>
                <a:pathLst>
                  <a:path extrusionOk="0" fill="none" h="467" w="487">
                    <a:moveTo>
                      <a:pt x="486" y="1"/>
                    </a:moveTo>
                    <a:cubicBezTo>
                      <a:pt x="486" y="1"/>
                      <a:pt x="31" y="213"/>
                      <a:pt x="1" y="46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51"/>
              <p:cNvSpPr/>
              <p:nvPr/>
            </p:nvSpPr>
            <p:spPr>
              <a:xfrm>
                <a:off x="2598493" y="2234705"/>
                <a:ext cx="54565" cy="64320"/>
              </a:xfrm>
              <a:custGeom>
                <a:rect b="b" l="l" r="r" t="t"/>
                <a:pathLst>
                  <a:path extrusionOk="0" fill="none" h="1134" w="962">
                    <a:moveTo>
                      <a:pt x="1" y="1"/>
                    </a:moveTo>
                    <a:cubicBezTo>
                      <a:pt x="1" y="1"/>
                      <a:pt x="21" y="1133"/>
                      <a:pt x="962" y="105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51"/>
              <p:cNvSpPr/>
              <p:nvPr/>
            </p:nvSpPr>
            <p:spPr>
              <a:xfrm>
                <a:off x="2679376" y="2328151"/>
                <a:ext cx="55756" cy="77536"/>
              </a:xfrm>
              <a:custGeom>
                <a:rect b="b" l="l" r="r" t="t"/>
                <a:pathLst>
                  <a:path extrusionOk="0" fill="none" h="1367" w="983">
                    <a:moveTo>
                      <a:pt x="1" y="1"/>
                    </a:moveTo>
                    <a:cubicBezTo>
                      <a:pt x="1" y="1"/>
                      <a:pt x="982" y="870"/>
                      <a:pt x="62" y="136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51"/>
              <p:cNvSpPr/>
              <p:nvPr/>
            </p:nvSpPr>
            <p:spPr>
              <a:xfrm>
                <a:off x="2585901" y="2346528"/>
                <a:ext cx="49970" cy="81507"/>
              </a:xfrm>
              <a:custGeom>
                <a:rect b="b" l="l" r="r" t="t"/>
                <a:pathLst>
                  <a:path extrusionOk="0" fill="none" h="1437" w="881">
                    <a:moveTo>
                      <a:pt x="840" y="0"/>
                    </a:moveTo>
                    <a:cubicBezTo>
                      <a:pt x="840" y="0"/>
                      <a:pt x="0" y="961"/>
                      <a:pt x="880" y="1436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1"/>
              <p:cNvSpPr/>
              <p:nvPr/>
            </p:nvSpPr>
            <p:spPr>
              <a:xfrm>
                <a:off x="2251991" y="2368308"/>
                <a:ext cx="42540" cy="74076"/>
              </a:xfrm>
              <a:custGeom>
                <a:rect b="b" l="l" r="r" t="t"/>
                <a:pathLst>
                  <a:path extrusionOk="0" fill="none" h="1306" w="750">
                    <a:moveTo>
                      <a:pt x="749" y="1"/>
                    </a:moveTo>
                    <a:cubicBezTo>
                      <a:pt x="749" y="1"/>
                      <a:pt x="1" y="436"/>
                      <a:pt x="577" y="130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1"/>
              <p:cNvSpPr/>
              <p:nvPr/>
            </p:nvSpPr>
            <p:spPr>
              <a:xfrm>
                <a:off x="2266341" y="2274777"/>
                <a:ext cx="17300" cy="46567"/>
              </a:xfrm>
              <a:custGeom>
                <a:rect b="b" l="l" r="r" t="t"/>
                <a:pathLst>
                  <a:path extrusionOk="0" fill="none" h="821" w="305">
                    <a:moveTo>
                      <a:pt x="304" y="1"/>
                    </a:moveTo>
                    <a:cubicBezTo>
                      <a:pt x="304" y="1"/>
                      <a:pt x="1" y="426"/>
                      <a:pt x="304" y="82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1"/>
              <p:cNvSpPr/>
              <p:nvPr/>
            </p:nvSpPr>
            <p:spPr>
              <a:xfrm>
                <a:off x="2593899" y="2313319"/>
                <a:ext cx="19001" cy="44809"/>
              </a:xfrm>
              <a:custGeom>
                <a:rect b="b" l="l" r="r" t="t"/>
                <a:pathLst>
                  <a:path extrusionOk="0" fill="none" h="790" w="335">
                    <a:moveTo>
                      <a:pt x="335" y="0"/>
                    </a:moveTo>
                    <a:cubicBezTo>
                      <a:pt x="335" y="0"/>
                      <a:pt x="1" y="405"/>
                      <a:pt x="193" y="789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1"/>
              <p:cNvSpPr/>
              <p:nvPr/>
            </p:nvSpPr>
            <p:spPr>
              <a:xfrm>
                <a:off x="2645003" y="2219221"/>
                <a:ext cx="37889" cy="48836"/>
              </a:xfrm>
              <a:custGeom>
                <a:rect b="b" l="l" r="r" t="t"/>
                <a:pathLst>
                  <a:path extrusionOk="0" fill="none" h="861" w="668">
                    <a:moveTo>
                      <a:pt x="0" y="1"/>
                    </a:moveTo>
                    <a:cubicBezTo>
                      <a:pt x="0" y="1"/>
                      <a:pt x="668" y="243"/>
                      <a:pt x="445" y="86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1"/>
              <p:cNvSpPr/>
              <p:nvPr/>
            </p:nvSpPr>
            <p:spPr>
              <a:xfrm>
                <a:off x="2655327" y="2383226"/>
                <a:ext cx="28133" cy="70049"/>
              </a:xfrm>
              <a:custGeom>
                <a:rect b="b" l="l" r="r" t="t"/>
                <a:pathLst>
                  <a:path extrusionOk="0" fill="none" h="1235" w="496">
                    <a:moveTo>
                      <a:pt x="0" y="1"/>
                    </a:moveTo>
                    <a:cubicBezTo>
                      <a:pt x="0" y="1"/>
                      <a:pt x="496" y="840"/>
                      <a:pt x="61" y="123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1"/>
              <p:cNvSpPr/>
              <p:nvPr/>
            </p:nvSpPr>
            <p:spPr>
              <a:xfrm>
                <a:off x="2603087" y="3125010"/>
                <a:ext cx="79238" cy="303509"/>
              </a:xfrm>
              <a:custGeom>
                <a:rect b="b" l="l" r="r" t="t"/>
                <a:pathLst>
                  <a:path extrusionOk="0" fill="none" h="5351" w="1397">
                    <a:moveTo>
                      <a:pt x="1" y="0"/>
                    </a:moveTo>
                    <a:cubicBezTo>
                      <a:pt x="1" y="0"/>
                      <a:pt x="1397" y="2762"/>
                      <a:pt x="1144" y="535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1"/>
              <p:cNvSpPr/>
              <p:nvPr/>
            </p:nvSpPr>
            <p:spPr>
              <a:xfrm>
                <a:off x="2350683" y="2660870"/>
                <a:ext cx="29891" cy="91886"/>
              </a:xfrm>
              <a:custGeom>
                <a:rect b="b" l="l" r="r" t="t"/>
                <a:pathLst>
                  <a:path extrusionOk="0" fill="none" h="1620" w="527">
                    <a:moveTo>
                      <a:pt x="526" y="1"/>
                    </a:moveTo>
                    <a:cubicBezTo>
                      <a:pt x="526" y="1"/>
                      <a:pt x="31" y="770"/>
                      <a:pt x="0" y="161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1"/>
              <p:cNvSpPr/>
              <p:nvPr/>
            </p:nvSpPr>
            <p:spPr>
              <a:xfrm>
                <a:off x="2354711" y="3057853"/>
                <a:ext cx="165849" cy="151556"/>
              </a:xfrm>
              <a:custGeom>
                <a:rect b="b" l="l" r="r" t="t"/>
                <a:pathLst>
                  <a:path extrusionOk="0" h="2672" w="2924">
                    <a:moveTo>
                      <a:pt x="1416" y="1"/>
                    </a:moveTo>
                    <a:lnTo>
                      <a:pt x="0" y="1235"/>
                    </a:lnTo>
                    <a:lnTo>
                      <a:pt x="1244" y="2671"/>
                    </a:lnTo>
                    <a:lnTo>
                      <a:pt x="2923" y="1741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1"/>
              <p:cNvSpPr/>
              <p:nvPr/>
            </p:nvSpPr>
            <p:spPr>
              <a:xfrm>
                <a:off x="2363275" y="3109979"/>
                <a:ext cx="72375" cy="79635"/>
              </a:xfrm>
              <a:custGeom>
                <a:rect b="b" l="l" r="r" t="t"/>
                <a:pathLst>
                  <a:path extrusionOk="0" h="1404" w="1276">
                    <a:moveTo>
                      <a:pt x="121" y="1"/>
                    </a:moveTo>
                    <a:cubicBezTo>
                      <a:pt x="96" y="1"/>
                      <a:pt x="70" y="9"/>
                      <a:pt x="52" y="23"/>
                    </a:cubicBezTo>
                    <a:cubicBezTo>
                      <a:pt x="1" y="63"/>
                      <a:pt x="1" y="134"/>
                      <a:pt x="41" y="174"/>
                    </a:cubicBezTo>
                    <a:lnTo>
                      <a:pt x="1073" y="1368"/>
                    </a:lnTo>
                    <a:cubicBezTo>
                      <a:pt x="1096" y="1391"/>
                      <a:pt x="1128" y="1404"/>
                      <a:pt x="1159" y="1404"/>
                    </a:cubicBezTo>
                    <a:cubicBezTo>
                      <a:pt x="1184" y="1404"/>
                      <a:pt x="1207" y="1396"/>
                      <a:pt x="1225" y="1378"/>
                    </a:cubicBezTo>
                    <a:cubicBezTo>
                      <a:pt x="1265" y="1337"/>
                      <a:pt x="1275" y="1277"/>
                      <a:pt x="1235" y="1226"/>
                    </a:cubicBezTo>
                    <a:lnTo>
                      <a:pt x="203" y="33"/>
                    </a:lnTo>
                    <a:cubicBezTo>
                      <a:pt x="182" y="11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1"/>
              <p:cNvSpPr/>
              <p:nvPr/>
            </p:nvSpPr>
            <p:spPr>
              <a:xfrm>
                <a:off x="2385112" y="3099429"/>
                <a:ext cx="72318" cy="79635"/>
              </a:xfrm>
              <a:custGeom>
                <a:rect b="b" l="l" r="r" t="t"/>
                <a:pathLst>
                  <a:path extrusionOk="0" h="1404" w="1275">
                    <a:moveTo>
                      <a:pt x="116" y="1"/>
                    </a:moveTo>
                    <a:cubicBezTo>
                      <a:pt x="92" y="1"/>
                      <a:pt x="69" y="9"/>
                      <a:pt x="51" y="27"/>
                    </a:cubicBezTo>
                    <a:cubicBezTo>
                      <a:pt x="10" y="67"/>
                      <a:pt x="0" y="128"/>
                      <a:pt x="41" y="178"/>
                    </a:cubicBezTo>
                    <a:lnTo>
                      <a:pt x="1072" y="1372"/>
                    </a:lnTo>
                    <a:cubicBezTo>
                      <a:pt x="1094" y="1393"/>
                      <a:pt x="1125" y="1403"/>
                      <a:pt x="1154" y="1403"/>
                    </a:cubicBezTo>
                    <a:cubicBezTo>
                      <a:pt x="1180" y="1403"/>
                      <a:pt x="1205" y="1396"/>
                      <a:pt x="1224" y="1382"/>
                    </a:cubicBezTo>
                    <a:cubicBezTo>
                      <a:pt x="1275" y="1341"/>
                      <a:pt x="1275" y="1271"/>
                      <a:pt x="1234" y="1230"/>
                    </a:cubicBezTo>
                    <a:lnTo>
                      <a:pt x="203" y="37"/>
                    </a:lnTo>
                    <a:cubicBezTo>
                      <a:pt x="180" y="14"/>
                      <a:pt x="148" y="1"/>
                      <a:pt x="1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2407460" y="3088766"/>
                <a:ext cx="71808" cy="79635"/>
              </a:xfrm>
              <a:custGeom>
                <a:rect b="b" l="l" r="r" t="t"/>
                <a:pathLst>
                  <a:path extrusionOk="0" h="1404" w="1266">
                    <a:moveTo>
                      <a:pt x="115" y="1"/>
                    </a:moveTo>
                    <a:cubicBezTo>
                      <a:pt x="90" y="1"/>
                      <a:pt x="65" y="8"/>
                      <a:pt x="41" y="22"/>
                    </a:cubicBezTo>
                    <a:cubicBezTo>
                      <a:pt x="1" y="63"/>
                      <a:pt x="1" y="134"/>
                      <a:pt x="31" y="174"/>
                    </a:cubicBezTo>
                    <a:lnTo>
                      <a:pt x="1073" y="1368"/>
                    </a:lnTo>
                    <a:cubicBezTo>
                      <a:pt x="1090" y="1390"/>
                      <a:pt x="1120" y="1403"/>
                      <a:pt x="1150" y="1403"/>
                    </a:cubicBezTo>
                    <a:cubicBezTo>
                      <a:pt x="1173" y="1403"/>
                      <a:pt x="1197" y="1395"/>
                      <a:pt x="1214" y="1378"/>
                    </a:cubicBezTo>
                    <a:cubicBezTo>
                      <a:pt x="1265" y="1337"/>
                      <a:pt x="1265" y="1277"/>
                      <a:pt x="1225" y="1226"/>
                    </a:cubicBezTo>
                    <a:lnTo>
                      <a:pt x="193" y="32"/>
                    </a:lnTo>
                    <a:cubicBezTo>
                      <a:pt x="171" y="11"/>
                      <a:pt x="144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2429297" y="3078216"/>
                <a:ext cx="72318" cy="79635"/>
              </a:xfrm>
              <a:custGeom>
                <a:rect b="b" l="l" r="r" t="t"/>
                <a:pathLst>
                  <a:path extrusionOk="0" h="1404" w="1275">
                    <a:moveTo>
                      <a:pt x="115" y="1"/>
                    </a:moveTo>
                    <a:cubicBezTo>
                      <a:pt x="92" y="1"/>
                      <a:pt x="68" y="9"/>
                      <a:pt x="51" y="26"/>
                    </a:cubicBezTo>
                    <a:cubicBezTo>
                      <a:pt x="0" y="67"/>
                      <a:pt x="0" y="127"/>
                      <a:pt x="41" y="178"/>
                    </a:cubicBezTo>
                    <a:lnTo>
                      <a:pt x="1072" y="1372"/>
                    </a:lnTo>
                    <a:cubicBezTo>
                      <a:pt x="1094" y="1393"/>
                      <a:pt x="1121" y="1403"/>
                      <a:pt x="1150" y="1403"/>
                    </a:cubicBezTo>
                    <a:cubicBezTo>
                      <a:pt x="1175" y="1403"/>
                      <a:pt x="1200" y="1396"/>
                      <a:pt x="1224" y="1382"/>
                    </a:cubicBezTo>
                    <a:cubicBezTo>
                      <a:pt x="1264" y="1341"/>
                      <a:pt x="1275" y="1270"/>
                      <a:pt x="1234" y="1230"/>
                    </a:cubicBezTo>
                    <a:lnTo>
                      <a:pt x="192" y="36"/>
                    </a:lnTo>
                    <a:cubicBezTo>
                      <a:pt x="175" y="14"/>
                      <a:pt x="145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1642194" y="3606903"/>
                <a:ext cx="79805" cy="74644"/>
              </a:xfrm>
              <a:custGeom>
                <a:rect b="b" l="l" r="r" t="t"/>
                <a:pathLst>
                  <a:path extrusionOk="0" h="1316" w="1407">
                    <a:moveTo>
                      <a:pt x="1103" y="0"/>
                    </a:moveTo>
                    <a:lnTo>
                      <a:pt x="0" y="961"/>
                    </a:lnTo>
                    <a:lnTo>
                      <a:pt x="304" y="1315"/>
                    </a:lnTo>
                    <a:lnTo>
                      <a:pt x="1406" y="364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1702998" y="3240322"/>
                <a:ext cx="442926" cy="388419"/>
              </a:xfrm>
              <a:custGeom>
                <a:rect b="b" l="l" r="r" t="t"/>
                <a:pathLst>
                  <a:path extrusionOk="0" h="6848" w="7809">
                    <a:moveTo>
                      <a:pt x="7576" y="0"/>
                    </a:moveTo>
                    <a:lnTo>
                      <a:pt x="0" y="6564"/>
                    </a:lnTo>
                    <a:lnTo>
                      <a:pt x="243" y="6848"/>
                    </a:lnTo>
                    <a:lnTo>
                      <a:pt x="7809" y="273"/>
                    </a:lnTo>
                    <a:lnTo>
                      <a:pt x="75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51"/>
              <p:cNvSpPr/>
              <p:nvPr/>
            </p:nvSpPr>
            <p:spPr>
              <a:xfrm>
                <a:off x="1607765" y="3637305"/>
                <a:ext cx="79238" cy="75211"/>
              </a:xfrm>
              <a:custGeom>
                <a:rect b="b" l="l" r="r" t="t"/>
                <a:pathLst>
                  <a:path extrusionOk="0" h="1326" w="1397">
                    <a:moveTo>
                      <a:pt x="981" y="0"/>
                    </a:moveTo>
                    <a:lnTo>
                      <a:pt x="0" y="860"/>
                    </a:lnTo>
                    <a:lnTo>
                      <a:pt x="405" y="1325"/>
                    </a:lnTo>
                    <a:lnTo>
                      <a:pt x="1396" y="466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51"/>
              <p:cNvSpPr/>
              <p:nvPr/>
            </p:nvSpPr>
            <p:spPr>
              <a:xfrm>
                <a:off x="1692107" y="3602309"/>
                <a:ext cx="35053" cy="36755"/>
              </a:xfrm>
              <a:custGeom>
                <a:rect b="b" l="l" r="r" t="t"/>
                <a:pathLst>
                  <a:path extrusionOk="0" h="648" w="618">
                    <a:moveTo>
                      <a:pt x="213" y="0"/>
                    </a:moveTo>
                    <a:lnTo>
                      <a:pt x="0" y="182"/>
                    </a:lnTo>
                    <a:lnTo>
                      <a:pt x="415" y="648"/>
                    </a:lnTo>
                    <a:lnTo>
                      <a:pt x="617" y="466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51"/>
              <p:cNvSpPr/>
              <p:nvPr/>
            </p:nvSpPr>
            <p:spPr>
              <a:xfrm>
                <a:off x="2461968" y="2990186"/>
                <a:ext cx="106747" cy="100565"/>
              </a:xfrm>
              <a:custGeom>
                <a:rect b="b" l="l" r="r" t="t"/>
                <a:pathLst>
                  <a:path extrusionOk="0" h="1773" w="1882">
                    <a:moveTo>
                      <a:pt x="1224" y="152"/>
                    </a:moveTo>
                    <a:lnTo>
                      <a:pt x="1619" y="607"/>
                    </a:lnTo>
                    <a:cubicBezTo>
                      <a:pt x="1761" y="769"/>
                      <a:pt x="1740" y="1012"/>
                      <a:pt x="1578" y="1154"/>
                    </a:cubicBezTo>
                    <a:lnTo>
                      <a:pt x="1103" y="1568"/>
                    </a:lnTo>
                    <a:cubicBezTo>
                      <a:pt x="1030" y="1632"/>
                      <a:pt x="941" y="1663"/>
                      <a:pt x="852" y="1663"/>
                    </a:cubicBezTo>
                    <a:cubicBezTo>
                      <a:pt x="743" y="1663"/>
                      <a:pt x="635" y="1617"/>
                      <a:pt x="557" y="1528"/>
                    </a:cubicBezTo>
                    <a:lnTo>
                      <a:pt x="162" y="1083"/>
                    </a:lnTo>
                    <a:lnTo>
                      <a:pt x="1224" y="152"/>
                    </a:lnTo>
                    <a:close/>
                    <a:moveTo>
                      <a:pt x="1235" y="0"/>
                    </a:moveTo>
                    <a:lnTo>
                      <a:pt x="1" y="1062"/>
                    </a:lnTo>
                    <a:lnTo>
                      <a:pt x="466" y="1599"/>
                    </a:lnTo>
                    <a:cubicBezTo>
                      <a:pt x="565" y="1714"/>
                      <a:pt x="706" y="1773"/>
                      <a:pt x="847" y="1773"/>
                    </a:cubicBezTo>
                    <a:cubicBezTo>
                      <a:pt x="965" y="1773"/>
                      <a:pt x="1082" y="1732"/>
                      <a:pt x="1174" y="1649"/>
                    </a:cubicBezTo>
                    <a:lnTo>
                      <a:pt x="1649" y="1245"/>
                    </a:lnTo>
                    <a:cubicBezTo>
                      <a:pt x="1862" y="1062"/>
                      <a:pt x="1882" y="739"/>
                      <a:pt x="1700" y="526"/>
                    </a:cubicBez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51"/>
              <p:cNvSpPr/>
              <p:nvPr/>
            </p:nvSpPr>
            <p:spPr>
              <a:xfrm>
                <a:off x="2040879" y="3069935"/>
                <a:ext cx="110774" cy="105613"/>
              </a:xfrm>
              <a:custGeom>
                <a:rect b="b" l="l" r="r" t="t"/>
                <a:pathLst>
                  <a:path extrusionOk="0" h="1862" w="1953">
                    <a:moveTo>
                      <a:pt x="1326" y="0"/>
                    </a:moveTo>
                    <a:lnTo>
                      <a:pt x="1" y="1143"/>
                    </a:lnTo>
                    <a:lnTo>
                      <a:pt x="628" y="1861"/>
                    </a:lnTo>
                    <a:lnTo>
                      <a:pt x="1953" y="718"/>
                    </a:lnTo>
                    <a:lnTo>
                      <a:pt x="13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51"/>
              <p:cNvSpPr/>
              <p:nvPr/>
            </p:nvSpPr>
            <p:spPr>
              <a:xfrm>
                <a:off x="2116033" y="2995915"/>
                <a:ext cx="123990" cy="114801"/>
              </a:xfrm>
              <a:custGeom>
                <a:rect b="b" l="l" r="r" t="t"/>
                <a:pathLst>
                  <a:path extrusionOk="0" h="2024" w="2186">
                    <a:moveTo>
                      <a:pt x="1872" y="1"/>
                    </a:moveTo>
                    <a:lnTo>
                      <a:pt x="1" y="1295"/>
                    </a:lnTo>
                    <a:lnTo>
                      <a:pt x="628" y="2023"/>
                    </a:lnTo>
                    <a:lnTo>
                      <a:pt x="2185" y="355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51"/>
              <p:cNvSpPr/>
              <p:nvPr/>
            </p:nvSpPr>
            <p:spPr>
              <a:xfrm>
                <a:off x="2222156" y="2800855"/>
                <a:ext cx="242194" cy="215196"/>
              </a:xfrm>
              <a:custGeom>
                <a:rect b="b" l="l" r="r" t="t"/>
                <a:pathLst>
                  <a:path extrusionOk="0" h="3794" w="4270">
                    <a:moveTo>
                      <a:pt x="3956" y="1"/>
                    </a:moveTo>
                    <a:lnTo>
                      <a:pt x="1" y="3440"/>
                    </a:lnTo>
                    <a:lnTo>
                      <a:pt x="304" y="3794"/>
                    </a:lnTo>
                    <a:lnTo>
                      <a:pt x="4269" y="355"/>
                    </a:lnTo>
                    <a:lnTo>
                      <a:pt x="39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51"/>
              <p:cNvSpPr/>
              <p:nvPr/>
            </p:nvSpPr>
            <p:spPr>
              <a:xfrm>
                <a:off x="2366168" y="2799721"/>
                <a:ext cx="97558" cy="94722"/>
              </a:xfrm>
              <a:custGeom>
                <a:rect b="b" l="l" r="r" t="t"/>
                <a:pathLst>
                  <a:path extrusionOk="0" h="1670" w="1720">
                    <a:moveTo>
                      <a:pt x="1103" y="1"/>
                    </a:moveTo>
                    <a:lnTo>
                      <a:pt x="1" y="951"/>
                    </a:lnTo>
                    <a:lnTo>
                      <a:pt x="618" y="1669"/>
                    </a:lnTo>
                    <a:lnTo>
                      <a:pt x="1720" y="709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51"/>
              <p:cNvSpPr/>
              <p:nvPr/>
            </p:nvSpPr>
            <p:spPr>
              <a:xfrm>
                <a:off x="2436728" y="2780776"/>
                <a:ext cx="48269" cy="52296"/>
              </a:xfrm>
              <a:custGeom>
                <a:rect b="b" l="l" r="r" t="t"/>
                <a:pathLst>
                  <a:path extrusionOk="0" h="922" w="851">
                    <a:moveTo>
                      <a:pt x="233" y="1"/>
                    </a:moveTo>
                    <a:lnTo>
                      <a:pt x="1" y="203"/>
                    </a:lnTo>
                    <a:lnTo>
                      <a:pt x="618" y="921"/>
                    </a:lnTo>
                    <a:lnTo>
                      <a:pt x="850" y="719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51"/>
              <p:cNvSpPr/>
              <p:nvPr/>
            </p:nvSpPr>
            <p:spPr>
              <a:xfrm>
                <a:off x="2213024" y="2967839"/>
                <a:ext cx="81507" cy="88370"/>
              </a:xfrm>
              <a:custGeom>
                <a:rect b="b" l="l" r="r" t="t"/>
                <a:pathLst>
                  <a:path extrusionOk="0" h="1558" w="1437">
                    <a:moveTo>
                      <a:pt x="354" y="0"/>
                    </a:moveTo>
                    <a:lnTo>
                      <a:pt x="0" y="314"/>
                    </a:lnTo>
                    <a:lnTo>
                      <a:pt x="1082" y="1558"/>
                    </a:lnTo>
                    <a:lnTo>
                      <a:pt x="1436" y="1254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51"/>
              <p:cNvSpPr/>
              <p:nvPr/>
            </p:nvSpPr>
            <p:spPr>
              <a:xfrm>
                <a:off x="2289312" y="2901817"/>
                <a:ext cx="81507" cy="88426"/>
              </a:xfrm>
              <a:custGeom>
                <a:rect b="b" l="l" r="r" t="t"/>
                <a:pathLst>
                  <a:path extrusionOk="0" h="1559" w="1437">
                    <a:moveTo>
                      <a:pt x="354" y="1"/>
                    </a:moveTo>
                    <a:lnTo>
                      <a:pt x="0" y="314"/>
                    </a:lnTo>
                    <a:lnTo>
                      <a:pt x="1082" y="1558"/>
                    </a:lnTo>
                    <a:lnTo>
                      <a:pt x="1436" y="125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51"/>
              <p:cNvSpPr/>
              <p:nvPr/>
            </p:nvSpPr>
            <p:spPr>
              <a:xfrm>
                <a:off x="2249722" y="2934828"/>
                <a:ext cx="61428" cy="55359"/>
              </a:xfrm>
              <a:custGeom>
                <a:rect b="b" l="l" r="r" t="t"/>
                <a:pathLst>
                  <a:path extrusionOk="0" h="976" w="1083">
                    <a:moveTo>
                      <a:pt x="539" y="0"/>
                    </a:moveTo>
                    <a:cubicBezTo>
                      <a:pt x="427" y="0"/>
                      <a:pt x="314" y="39"/>
                      <a:pt x="223" y="117"/>
                    </a:cubicBezTo>
                    <a:cubicBezTo>
                      <a:pt x="21" y="299"/>
                      <a:pt x="0" y="602"/>
                      <a:pt x="172" y="805"/>
                    </a:cubicBezTo>
                    <a:cubicBezTo>
                      <a:pt x="267" y="916"/>
                      <a:pt x="405" y="976"/>
                      <a:pt x="544" y="976"/>
                    </a:cubicBezTo>
                    <a:cubicBezTo>
                      <a:pt x="657" y="976"/>
                      <a:pt x="769" y="937"/>
                      <a:pt x="860" y="855"/>
                    </a:cubicBezTo>
                    <a:cubicBezTo>
                      <a:pt x="1062" y="683"/>
                      <a:pt x="1083" y="370"/>
                      <a:pt x="911" y="167"/>
                    </a:cubicBezTo>
                    <a:cubicBezTo>
                      <a:pt x="811" y="57"/>
                      <a:pt x="675" y="0"/>
                      <a:pt x="5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51"/>
              <p:cNvSpPr/>
              <p:nvPr/>
            </p:nvSpPr>
            <p:spPr>
              <a:xfrm>
                <a:off x="2262881" y="2945434"/>
                <a:ext cx="35053" cy="34486"/>
              </a:xfrm>
              <a:custGeom>
                <a:rect b="b" l="l" r="r" t="t"/>
                <a:pathLst>
                  <a:path extrusionOk="0" fill="none" h="608" w="618">
                    <a:moveTo>
                      <a:pt x="517" y="122"/>
                    </a:moveTo>
                    <a:cubicBezTo>
                      <a:pt x="618" y="233"/>
                      <a:pt x="598" y="405"/>
                      <a:pt x="486" y="506"/>
                    </a:cubicBezTo>
                    <a:cubicBezTo>
                      <a:pt x="375" y="607"/>
                      <a:pt x="203" y="597"/>
                      <a:pt x="102" y="486"/>
                    </a:cubicBezTo>
                    <a:cubicBezTo>
                      <a:pt x="1" y="365"/>
                      <a:pt x="11" y="193"/>
                      <a:pt x="132" y="92"/>
                    </a:cubicBezTo>
                    <a:cubicBezTo>
                      <a:pt x="244" y="1"/>
                      <a:pt x="416" y="11"/>
                      <a:pt x="517" y="122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51"/>
              <p:cNvSpPr/>
              <p:nvPr/>
            </p:nvSpPr>
            <p:spPr>
              <a:xfrm>
                <a:off x="2052393" y="3123876"/>
                <a:ext cx="36187" cy="41916"/>
              </a:xfrm>
              <a:custGeom>
                <a:rect b="b" l="l" r="r" t="t"/>
                <a:pathLst>
                  <a:path extrusionOk="0" fill="none" h="739" w="638">
                    <a:moveTo>
                      <a:pt x="0" y="0"/>
                    </a:moveTo>
                    <a:lnTo>
                      <a:pt x="637" y="738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51"/>
              <p:cNvSpPr/>
              <p:nvPr/>
            </p:nvSpPr>
            <p:spPr>
              <a:xfrm>
                <a:off x="2101115" y="3081392"/>
                <a:ext cx="36187" cy="41916"/>
              </a:xfrm>
              <a:custGeom>
                <a:rect b="b" l="l" r="r" t="t"/>
                <a:pathLst>
                  <a:path extrusionOk="0" fill="none" h="739" w="638">
                    <a:moveTo>
                      <a:pt x="1" y="1"/>
                    </a:moveTo>
                    <a:lnTo>
                      <a:pt x="638" y="739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51"/>
              <p:cNvSpPr/>
              <p:nvPr/>
            </p:nvSpPr>
            <p:spPr>
              <a:xfrm>
                <a:off x="2413813" y="2810044"/>
                <a:ext cx="36187" cy="41916"/>
              </a:xfrm>
              <a:custGeom>
                <a:rect b="b" l="l" r="r" t="t"/>
                <a:pathLst>
                  <a:path extrusionOk="0" fill="none" h="739" w="638">
                    <a:moveTo>
                      <a:pt x="0" y="1"/>
                    </a:moveTo>
                    <a:lnTo>
                      <a:pt x="637" y="73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51"/>
              <p:cNvSpPr/>
              <p:nvPr/>
            </p:nvSpPr>
            <p:spPr>
              <a:xfrm>
                <a:off x="2057554" y="2847366"/>
                <a:ext cx="583479" cy="492840"/>
              </a:xfrm>
              <a:custGeom>
                <a:rect b="b" l="l" r="r" t="t"/>
                <a:pathLst>
                  <a:path extrusionOk="0" h="8689" w="10287">
                    <a:moveTo>
                      <a:pt x="9396" y="0"/>
                    </a:moveTo>
                    <a:lnTo>
                      <a:pt x="0" y="8162"/>
                    </a:lnTo>
                    <a:lnTo>
                      <a:pt x="465" y="8688"/>
                    </a:lnTo>
                    <a:lnTo>
                      <a:pt x="7849" y="2276"/>
                    </a:lnTo>
                    <a:lnTo>
                      <a:pt x="8779" y="2347"/>
                    </a:lnTo>
                    <a:lnTo>
                      <a:pt x="10286" y="1032"/>
                    </a:lnTo>
                    <a:lnTo>
                      <a:pt x="93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51"/>
              <p:cNvSpPr/>
              <p:nvPr/>
            </p:nvSpPr>
            <p:spPr>
              <a:xfrm>
                <a:off x="2057554" y="2855363"/>
                <a:ext cx="514053" cy="455008"/>
              </a:xfrm>
              <a:custGeom>
                <a:rect b="b" l="l" r="r" t="t"/>
                <a:pathLst>
                  <a:path extrusionOk="0" h="8022" w="9063">
                    <a:moveTo>
                      <a:pt x="8607" y="1"/>
                    </a:moveTo>
                    <a:lnTo>
                      <a:pt x="7920" y="597"/>
                    </a:lnTo>
                    <a:lnTo>
                      <a:pt x="7475" y="385"/>
                    </a:lnTo>
                    <a:lnTo>
                      <a:pt x="40" y="6828"/>
                    </a:lnTo>
                    <a:lnTo>
                      <a:pt x="0" y="8021"/>
                    </a:lnTo>
                    <a:lnTo>
                      <a:pt x="9062" y="152"/>
                    </a:lnTo>
                    <a:lnTo>
                      <a:pt x="86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51"/>
              <p:cNvSpPr/>
              <p:nvPr/>
            </p:nvSpPr>
            <p:spPr>
              <a:xfrm>
                <a:off x="2332306" y="2910495"/>
                <a:ext cx="280594" cy="222513"/>
              </a:xfrm>
              <a:custGeom>
                <a:rect b="b" l="l" r="r" t="t"/>
                <a:pathLst>
                  <a:path extrusionOk="0" h="3923" w="4947">
                    <a:moveTo>
                      <a:pt x="4462" y="0"/>
                    </a:moveTo>
                    <a:cubicBezTo>
                      <a:pt x="4373" y="0"/>
                      <a:pt x="4282" y="31"/>
                      <a:pt x="4208" y="91"/>
                    </a:cubicBezTo>
                    <a:lnTo>
                      <a:pt x="1" y="3742"/>
                    </a:lnTo>
                    <a:lnTo>
                      <a:pt x="41" y="3792"/>
                    </a:lnTo>
                    <a:cubicBezTo>
                      <a:pt x="118" y="3876"/>
                      <a:pt x="223" y="3922"/>
                      <a:pt x="331" y="3922"/>
                    </a:cubicBezTo>
                    <a:cubicBezTo>
                      <a:pt x="394" y="3922"/>
                      <a:pt x="457" y="3907"/>
                      <a:pt x="517" y="3873"/>
                    </a:cubicBezTo>
                    <a:lnTo>
                      <a:pt x="1356" y="3418"/>
                    </a:lnTo>
                    <a:lnTo>
                      <a:pt x="1882" y="3459"/>
                    </a:lnTo>
                    <a:cubicBezTo>
                      <a:pt x="1896" y="3460"/>
                      <a:pt x="1909" y="3460"/>
                      <a:pt x="1923" y="3460"/>
                    </a:cubicBezTo>
                    <a:cubicBezTo>
                      <a:pt x="2069" y="3460"/>
                      <a:pt x="2206" y="3410"/>
                      <a:pt x="2317" y="3317"/>
                    </a:cubicBezTo>
                    <a:lnTo>
                      <a:pt x="2772" y="2923"/>
                    </a:lnTo>
                    <a:lnTo>
                      <a:pt x="2701" y="2852"/>
                    </a:lnTo>
                    <a:cubicBezTo>
                      <a:pt x="2550" y="2680"/>
                      <a:pt x="2570" y="2417"/>
                      <a:pt x="2742" y="2265"/>
                    </a:cubicBezTo>
                    <a:lnTo>
                      <a:pt x="3258" y="1820"/>
                    </a:lnTo>
                    <a:cubicBezTo>
                      <a:pt x="3336" y="1751"/>
                      <a:pt x="3432" y="1718"/>
                      <a:pt x="3529" y="1718"/>
                    </a:cubicBezTo>
                    <a:cubicBezTo>
                      <a:pt x="3645" y="1718"/>
                      <a:pt x="3761" y="1767"/>
                      <a:pt x="3844" y="1861"/>
                    </a:cubicBezTo>
                    <a:lnTo>
                      <a:pt x="3915" y="1931"/>
                    </a:lnTo>
                    <a:lnTo>
                      <a:pt x="4724" y="1223"/>
                    </a:lnTo>
                    <a:cubicBezTo>
                      <a:pt x="4684" y="1173"/>
                      <a:pt x="4603" y="1062"/>
                      <a:pt x="4603" y="900"/>
                    </a:cubicBezTo>
                    <a:cubicBezTo>
                      <a:pt x="4593" y="677"/>
                      <a:pt x="4734" y="475"/>
                      <a:pt x="4947" y="354"/>
                    </a:cubicBezTo>
                    <a:lnTo>
                      <a:pt x="4744" y="131"/>
                    </a:lnTo>
                    <a:cubicBezTo>
                      <a:pt x="4673" y="43"/>
                      <a:pt x="4569" y="0"/>
                      <a:pt x="44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51"/>
              <p:cNvSpPr/>
              <p:nvPr/>
            </p:nvSpPr>
            <p:spPr>
              <a:xfrm>
                <a:off x="2554365" y="2981565"/>
                <a:ext cx="151499" cy="113667"/>
              </a:xfrm>
              <a:custGeom>
                <a:rect b="b" l="l" r="r" t="t"/>
                <a:pathLst>
                  <a:path extrusionOk="0" h="2004" w="2671">
                    <a:moveTo>
                      <a:pt x="769" y="1"/>
                    </a:moveTo>
                    <a:cubicBezTo>
                      <a:pt x="769" y="1"/>
                      <a:pt x="445" y="284"/>
                      <a:pt x="0" y="678"/>
                    </a:cubicBezTo>
                    <a:cubicBezTo>
                      <a:pt x="121" y="820"/>
                      <a:pt x="152" y="941"/>
                      <a:pt x="152" y="1022"/>
                    </a:cubicBezTo>
                    <a:cubicBezTo>
                      <a:pt x="152" y="1073"/>
                      <a:pt x="132" y="1113"/>
                      <a:pt x="121" y="1154"/>
                    </a:cubicBezTo>
                    <a:cubicBezTo>
                      <a:pt x="131" y="1134"/>
                      <a:pt x="279" y="940"/>
                      <a:pt x="539" y="940"/>
                    </a:cubicBezTo>
                    <a:cubicBezTo>
                      <a:pt x="551" y="940"/>
                      <a:pt x="564" y="940"/>
                      <a:pt x="577" y="941"/>
                    </a:cubicBezTo>
                    <a:cubicBezTo>
                      <a:pt x="759" y="962"/>
                      <a:pt x="931" y="1073"/>
                      <a:pt x="1011" y="1245"/>
                    </a:cubicBezTo>
                    <a:cubicBezTo>
                      <a:pt x="1113" y="1265"/>
                      <a:pt x="1285" y="1306"/>
                      <a:pt x="1467" y="1427"/>
                    </a:cubicBezTo>
                    <a:cubicBezTo>
                      <a:pt x="1750" y="1619"/>
                      <a:pt x="1851" y="1902"/>
                      <a:pt x="1881" y="2003"/>
                    </a:cubicBezTo>
                    <a:lnTo>
                      <a:pt x="2670" y="1174"/>
                    </a:lnTo>
                    <a:lnTo>
                      <a:pt x="2630" y="1134"/>
                    </a:lnTo>
                    <a:cubicBezTo>
                      <a:pt x="2377" y="830"/>
                      <a:pt x="2033" y="618"/>
                      <a:pt x="1649" y="517"/>
                    </a:cubicBezTo>
                    <a:lnTo>
                      <a:pt x="1588" y="506"/>
                    </a:lnTo>
                    <a:lnTo>
                      <a:pt x="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51"/>
              <p:cNvSpPr/>
              <p:nvPr/>
            </p:nvSpPr>
            <p:spPr>
              <a:xfrm>
                <a:off x="2583009" y="2838744"/>
                <a:ext cx="67780" cy="74644"/>
              </a:xfrm>
              <a:custGeom>
                <a:rect b="b" l="l" r="r" t="t"/>
                <a:pathLst>
                  <a:path extrusionOk="0" h="1316" w="1195">
                    <a:moveTo>
                      <a:pt x="213" y="0"/>
                    </a:moveTo>
                    <a:lnTo>
                      <a:pt x="1" y="192"/>
                    </a:lnTo>
                    <a:lnTo>
                      <a:pt x="972" y="1315"/>
                    </a:lnTo>
                    <a:lnTo>
                      <a:pt x="1194" y="1133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51"/>
              <p:cNvSpPr/>
              <p:nvPr/>
            </p:nvSpPr>
            <p:spPr>
              <a:xfrm>
                <a:off x="2502693" y="2963018"/>
                <a:ext cx="202604" cy="153938"/>
              </a:xfrm>
              <a:custGeom>
                <a:rect b="b" l="l" r="r" t="t"/>
                <a:pathLst>
                  <a:path extrusionOk="0" h="2714" w="3572">
                    <a:moveTo>
                      <a:pt x="2179" y="1"/>
                    </a:moveTo>
                    <a:cubicBezTo>
                      <a:pt x="1932" y="1"/>
                      <a:pt x="1746" y="97"/>
                      <a:pt x="1619" y="136"/>
                    </a:cubicBezTo>
                    <a:cubicBezTo>
                      <a:pt x="1204" y="287"/>
                      <a:pt x="1" y="1177"/>
                      <a:pt x="244" y="1582"/>
                    </a:cubicBezTo>
                    <a:cubicBezTo>
                      <a:pt x="295" y="1667"/>
                      <a:pt x="364" y="1705"/>
                      <a:pt x="449" y="1705"/>
                    </a:cubicBezTo>
                    <a:cubicBezTo>
                      <a:pt x="546" y="1705"/>
                      <a:pt x="664" y="1654"/>
                      <a:pt x="800" y="1562"/>
                    </a:cubicBezTo>
                    <a:lnTo>
                      <a:pt x="800" y="1562"/>
                    </a:lnTo>
                    <a:cubicBezTo>
                      <a:pt x="800" y="1562"/>
                      <a:pt x="686" y="1988"/>
                      <a:pt x="1137" y="1988"/>
                    </a:cubicBezTo>
                    <a:cubicBezTo>
                      <a:pt x="1152" y="1988"/>
                      <a:pt x="1168" y="1987"/>
                      <a:pt x="1184" y="1987"/>
                    </a:cubicBezTo>
                    <a:lnTo>
                      <a:pt x="1184" y="1987"/>
                    </a:lnTo>
                    <a:cubicBezTo>
                      <a:pt x="1184" y="1987"/>
                      <a:pt x="1176" y="2379"/>
                      <a:pt x="1469" y="2379"/>
                    </a:cubicBezTo>
                    <a:cubicBezTo>
                      <a:pt x="1512" y="2379"/>
                      <a:pt x="1562" y="2370"/>
                      <a:pt x="1619" y="2351"/>
                    </a:cubicBezTo>
                    <a:cubicBezTo>
                      <a:pt x="1619" y="2351"/>
                      <a:pt x="1641" y="2713"/>
                      <a:pt x="1937" y="2713"/>
                    </a:cubicBezTo>
                    <a:cubicBezTo>
                      <a:pt x="2088" y="2713"/>
                      <a:pt x="2312" y="2618"/>
                      <a:pt x="2641" y="2330"/>
                    </a:cubicBezTo>
                    <a:cubicBezTo>
                      <a:pt x="2792" y="2199"/>
                      <a:pt x="3571" y="975"/>
                      <a:pt x="3571" y="975"/>
                    </a:cubicBezTo>
                    <a:cubicBezTo>
                      <a:pt x="2983" y="187"/>
                      <a:pt x="2522" y="1"/>
                      <a:pt x="2179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51"/>
              <p:cNvSpPr/>
              <p:nvPr/>
            </p:nvSpPr>
            <p:spPr>
              <a:xfrm>
                <a:off x="2542851" y="3033237"/>
                <a:ext cx="25864" cy="18944"/>
              </a:xfrm>
              <a:custGeom>
                <a:rect b="b" l="l" r="r" t="t"/>
                <a:pathLst>
                  <a:path extrusionOk="0" fill="none" h="334" w="456">
                    <a:moveTo>
                      <a:pt x="1" y="334"/>
                    </a:moveTo>
                    <a:lnTo>
                      <a:pt x="456" y="0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51"/>
              <p:cNvSpPr/>
              <p:nvPr/>
            </p:nvSpPr>
            <p:spPr>
              <a:xfrm>
                <a:off x="2568091" y="3061881"/>
                <a:ext cx="23596" cy="14407"/>
              </a:xfrm>
              <a:custGeom>
                <a:rect b="b" l="l" r="r" t="t"/>
                <a:pathLst>
                  <a:path extrusionOk="0" fill="none" h="254" w="416">
                    <a:moveTo>
                      <a:pt x="1" y="254"/>
                    </a:moveTo>
                    <a:lnTo>
                      <a:pt x="415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51"/>
              <p:cNvSpPr/>
              <p:nvPr/>
            </p:nvSpPr>
            <p:spPr>
              <a:xfrm>
                <a:off x="2593332" y="3085987"/>
                <a:ext cx="24163" cy="13840"/>
              </a:xfrm>
              <a:custGeom>
                <a:rect b="b" l="l" r="r" t="t"/>
                <a:pathLst>
                  <a:path extrusionOk="0" fill="none" h="244" w="426">
                    <a:moveTo>
                      <a:pt x="1" y="243"/>
                    </a:moveTo>
                    <a:lnTo>
                      <a:pt x="426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51"/>
              <p:cNvSpPr/>
              <p:nvPr/>
            </p:nvSpPr>
            <p:spPr>
              <a:xfrm>
                <a:off x="2814766" y="2815205"/>
                <a:ext cx="44242" cy="27623"/>
              </a:xfrm>
              <a:custGeom>
                <a:rect b="b" l="l" r="r" t="t"/>
                <a:pathLst>
                  <a:path extrusionOk="0" fill="none" h="487" w="780">
                    <a:moveTo>
                      <a:pt x="1" y="486"/>
                    </a:moveTo>
                    <a:lnTo>
                      <a:pt x="78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51"/>
              <p:cNvSpPr/>
              <p:nvPr/>
            </p:nvSpPr>
            <p:spPr>
              <a:xfrm>
                <a:off x="1925000" y="2469270"/>
                <a:ext cx="130853" cy="128641"/>
              </a:xfrm>
              <a:custGeom>
                <a:rect b="b" l="l" r="r" t="t"/>
                <a:pathLst>
                  <a:path extrusionOk="0" h="2268" w="2307">
                    <a:moveTo>
                      <a:pt x="955" y="0"/>
                    </a:moveTo>
                    <a:cubicBezTo>
                      <a:pt x="637" y="0"/>
                      <a:pt x="335" y="94"/>
                      <a:pt x="193" y="355"/>
                    </a:cubicBezTo>
                    <a:cubicBezTo>
                      <a:pt x="173" y="385"/>
                      <a:pt x="162" y="415"/>
                      <a:pt x="92" y="951"/>
                    </a:cubicBezTo>
                    <a:cubicBezTo>
                      <a:pt x="1" y="1518"/>
                      <a:pt x="1" y="1558"/>
                      <a:pt x="21" y="1629"/>
                    </a:cubicBezTo>
                    <a:cubicBezTo>
                      <a:pt x="112" y="1912"/>
                      <a:pt x="415" y="2084"/>
                      <a:pt x="688" y="2196"/>
                    </a:cubicBezTo>
                    <a:cubicBezTo>
                      <a:pt x="817" y="2249"/>
                      <a:pt x="953" y="2267"/>
                      <a:pt x="1081" y="2267"/>
                    </a:cubicBezTo>
                    <a:cubicBezTo>
                      <a:pt x="1367" y="2267"/>
                      <a:pt x="1609" y="2175"/>
                      <a:pt x="1609" y="2175"/>
                    </a:cubicBezTo>
                    <a:cubicBezTo>
                      <a:pt x="1690" y="2145"/>
                      <a:pt x="2034" y="1862"/>
                      <a:pt x="2216" y="1417"/>
                    </a:cubicBezTo>
                    <a:cubicBezTo>
                      <a:pt x="2307" y="1184"/>
                      <a:pt x="2297" y="972"/>
                      <a:pt x="2276" y="860"/>
                    </a:cubicBezTo>
                    <a:cubicBezTo>
                      <a:pt x="2135" y="355"/>
                      <a:pt x="1690" y="82"/>
                      <a:pt x="1224" y="21"/>
                    </a:cubicBezTo>
                    <a:cubicBezTo>
                      <a:pt x="1136" y="8"/>
                      <a:pt x="1045" y="0"/>
                      <a:pt x="955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51"/>
              <p:cNvSpPr/>
              <p:nvPr/>
            </p:nvSpPr>
            <p:spPr>
              <a:xfrm>
                <a:off x="1935890" y="2430871"/>
                <a:ext cx="56890" cy="169252"/>
              </a:xfrm>
              <a:custGeom>
                <a:rect b="b" l="l" r="r" t="t"/>
                <a:pathLst>
                  <a:path extrusionOk="0" h="2984" w="1003">
                    <a:moveTo>
                      <a:pt x="254" y="0"/>
                    </a:moveTo>
                    <a:lnTo>
                      <a:pt x="1" y="2923"/>
                    </a:lnTo>
                    <a:lnTo>
                      <a:pt x="749" y="2984"/>
                    </a:lnTo>
                    <a:lnTo>
                      <a:pt x="1002" y="6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51"/>
              <p:cNvSpPr/>
              <p:nvPr/>
            </p:nvSpPr>
            <p:spPr>
              <a:xfrm>
                <a:off x="1948539" y="2223729"/>
                <a:ext cx="55132" cy="211169"/>
              </a:xfrm>
              <a:custGeom>
                <a:rect b="b" l="l" r="r" t="t"/>
                <a:pathLst>
                  <a:path extrusionOk="0" h="3723" w="972">
                    <a:moveTo>
                      <a:pt x="718" y="1"/>
                    </a:moveTo>
                    <a:cubicBezTo>
                      <a:pt x="526" y="416"/>
                      <a:pt x="314" y="972"/>
                      <a:pt x="172" y="1670"/>
                    </a:cubicBezTo>
                    <a:cubicBezTo>
                      <a:pt x="10" y="2469"/>
                      <a:pt x="0" y="3156"/>
                      <a:pt x="31" y="3652"/>
                    </a:cubicBezTo>
                    <a:lnTo>
                      <a:pt x="779" y="3723"/>
                    </a:lnTo>
                    <a:cubicBezTo>
                      <a:pt x="880" y="3207"/>
                      <a:pt x="971" y="2519"/>
                      <a:pt x="951" y="1710"/>
                    </a:cubicBezTo>
                    <a:cubicBezTo>
                      <a:pt x="931" y="1032"/>
                      <a:pt x="830" y="456"/>
                      <a:pt x="7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51"/>
              <p:cNvSpPr/>
              <p:nvPr/>
            </p:nvSpPr>
            <p:spPr>
              <a:xfrm>
                <a:off x="1929027" y="2429112"/>
                <a:ext cx="83208" cy="27055"/>
              </a:xfrm>
              <a:custGeom>
                <a:rect b="b" l="l" r="r" t="t"/>
                <a:pathLst>
                  <a:path extrusionOk="0" h="477" w="1467">
                    <a:moveTo>
                      <a:pt x="31" y="1"/>
                    </a:moveTo>
                    <a:lnTo>
                      <a:pt x="0" y="355"/>
                    </a:lnTo>
                    <a:lnTo>
                      <a:pt x="1437" y="476"/>
                    </a:lnTo>
                    <a:lnTo>
                      <a:pt x="1467" y="12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51"/>
              <p:cNvSpPr/>
              <p:nvPr/>
            </p:nvSpPr>
            <p:spPr>
              <a:xfrm>
                <a:off x="1931296" y="2589743"/>
                <a:ext cx="51161" cy="24163"/>
              </a:xfrm>
              <a:custGeom>
                <a:rect b="b" l="l" r="r" t="t"/>
                <a:pathLst>
                  <a:path extrusionOk="0" h="426" w="902">
                    <a:moveTo>
                      <a:pt x="31" y="1"/>
                    </a:moveTo>
                    <a:lnTo>
                      <a:pt x="1" y="355"/>
                    </a:lnTo>
                    <a:lnTo>
                      <a:pt x="871" y="426"/>
                    </a:lnTo>
                    <a:lnTo>
                      <a:pt x="901" y="72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51"/>
              <p:cNvSpPr/>
              <p:nvPr/>
            </p:nvSpPr>
            <p:spPr>
              <a:xfrm>
                <a:off x="1971453" y="2223729"/>
                <a:ext cx="17867" cy="205440"/>
              </a:xfrm>
              <a:custGeom>
                <a:rect b="b" l="l" r="r" t="t"/>
                <a:pathLst>
                  <a:path extrusionOk="0" fill="none" h="3622" w="315">
                    <a:moveTo>
                      <a:pt x="314" y="1"/>
                    </a:moveTo>
                    <a:lnTo>
                      <a:pt x="1" y="3622"/>
                    </a:lnTo>
                  </a:path>
                </a:pathLst>
              </a:custGeom>
              <a:noFill/>
              <a:ln cap="flat" cmpd="sng" w="2275">
                <a:solidFill>
                  <a:schemeClr val="lt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51"/>
              <p:cNvSpPr/>
              <p:nvPr/>
            </p:nvSpPr>
            <p:spPr>
              <a:xfrm>
                <a:off x="1924546" y="2495361"/>
                <a:ext cx="80713" cy="92567"/>
              </a:xfrm>
              <a:custGeom>
                <a:rect b="b" l="l" r="r" t="t"/>
                <a:pathLst>
                  <a:path extrusionOk="0" h="1632" w="1423">
                    <a:moveTo>
                      <a:pt x="479" y="0"/>
                    </a:moveTo>
                    <a:cubicBezTo>
                      <a:pt x="0" y="0"/>
                      <a:pt x="26" y="1393"/>
                      <a:pt x="211" y="1432"/>
                    </a:cubicBezTo>
                    <a:cubicBezTo>
                      <a:pt x="506" y="1576"/>
                      <a:pt x="726" y="1631"/>
                      <a:pt x="880" y="1631"/>
                    </a:cubicBezTo>
                    <a:cubicBezTo>
                      <a:pt x="1262" y="1631"/>
                      <a:pt x="1235" y="1291"/>
                      <a:pt x="935" y="1128"/>
                    </a:cubicBezTo>
                    <a:lnTo>
                      <a:pt x="935" y="1128"/>
                    </a:lnTo>
                    <a:cubicBezTo>
                      <a:pt x="1246" y="1074"/>
                      <a:pt x="1299" y="738"/>
                      <a:pt x="1016" y="573"/>
                    </a:cubicBezTo>
                    <a:lnTo>
                      <a:pt x="1016" y="573"/>
                    </a:lnTo>
                    <a:cubicBezTo>
                      <a:pt x="1422" y="494"/>
                      <a:pt x="1285" y="2"/>
                      <a:pt x="636" y="2"/>
                    </a:cubicBezTo>
                    <a:cubicBezTo>
                      <a:pt x="604" y="2"/>
                      <a:pt x="570" y="3"/>
                      <a:pt x="535" y="6"/>
                    </a:cubicBezTo>
                    <a:cubicBezTo>
                      <a:pt x="515" y="2"/>
                      <a:pt x="497" y="0"/>
                      <a:pt x="479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51"/>
              <p:cNvSpPr/>
              <p:nvPr/>
            </p:nvSpPr>
            <p:spPr>
              <a:xfrm>
                <a:off x="1913883" y="2466888"/>
                <a:ext cx="84399" cy="36074"/>
              </a:xfrm>
              <a:custGeom>
                <a:rect b="b" l="l" r="r" t="t"/>
                <a:pathLst>
                  <a:path extrusionOk="0" h="636" w="1488">
                    <a:moveTo>
                      <a:pt x="625" y="0"/>
                    </a:moveTo>
                    <a:cubicBezTo>
                      <a:pt x="135" y="0"/>
                      <a:pt x="1" y="502"/>
                      <a:pt x="712" y="619"/>
                    </a:cubicBezTo>
                    <a:cubicBezTo>
                      <a:pt x="780" y="631"/>
                      <a:pt x="842" y="636"/>
                      <a:pt x="897" y="636"/>
                    </a:cubicBezTo>
                    <a:cubicBezTo>
                      <a:pt x="1487" y="636"/>
                      <a:pt x="1385" y="49"/>
                      <a:pt x="682" y="2"/>
                    </a:cubicBezTo>
                    <a:cubicBezTo>
                      <a:pt x="663" y="1"/>
                      <a:pt x="644" y="0"/>
                      <a:pt x="625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51"/>
              <p:cNvSpPr/>
              <p:nvPr/>
            </p:nvSpPr>
            <p:spPr>
              <a:xfrm>
                <a:off x="1972645" y="2466604"/>
                <a:ext cx="80939" cy="52069"/>
              </a:xfrm>
              <a:custGeom>
                <a:rect b="b" l="l" r="r" t="t"/>
                <a:pathLst>
                  <a:path extrusionOk="0" h="918" w="1427">
                    <a:moveTo>
                      <a:pt x="369" y="0"/>
                    </a:moveTo>
                    <a:cubicBezTo>
                      <a:pt x="232" y="0"/>
                      <a:pt x="130" y="44"/>
                      <a:pt x="101" y="129"/>
                    </a:cubicBezTo>
                    <a:cubicBezTo>
                      <a:pt x="0" y="432"/>
                      <a:pt x="283" y="452"/>
                      <a:pt x="789" y="746"/>
                    </a:cubicBezTo>
                    <a:lnTo>
                      <a:pt x="1426" y="918"/>
                    </a:lnTo>
                    <a:cubicBezTo>
                      <a:pt x="1302" y="291"/>
                      <a:pt x="722" y="0"/>
                      <a:pt x="369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51"/>
              <p:cNvSpPr/>
              <p:nvPr/>
            </p:nvSpPr>
            <p:spPr>
              <a:xfrm>
                <a:off x="1951942" y="2554747"/>
                <a:ext cx="43107" cy="33919"/>
              </a:xfrm>
              <a:custGeom>
                <a:rect b="b" l="l" r="r" t="t"/>
                <a:pathLst>
                  <a:path extrusionOk="0" fill="none" h="598" w="760">
                    <a:moveTo>
                      <a:pt x="1" y="1"/>
                    </a:moveTo>
                    <a:cubicBezTo>
                      <a:pt x="1" y="1"/>
                      <a:pt x="406" y="31"/>
                      <a:pt x="578" y="152"/>
                    </a:cubicBezTo>
                    <a:cubicBezTo>
                      <a:pt x="760" y="274"/>
                      <a:pt x="739" y="597"/>
                      <a:pt x="486" y="57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51"/>
              <p:cNvSpPr/>
              <p:nvPr/>
            </p:nvSpPr>
            <p:spPr>
              <a:xfrm>
                <a:off x="1953133" y="2523778"/>
                <a:ext cx="50538" cy="40782"/>
              </a:xfrm>
              <a:custGeom>
                <a:rect b="b" l="l" r="r" t="t"/>
                <a:pathLst>
                  <a:path extrusionOk="0" fill="none" h="719" w="891">
                    <a:moveTo>
                      <a:pt x="0" y="1"/>
                    </a:moveTo>
                    <a:cubicBezTo>
                      <a:pt x="890" y="21"/>
                      <a:pt x="880" y="719"/>
                      <a:pt x="486" y="65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51"/>
              <p:cNvSpPr/>
              <p:nvPr/>
            </p:nvSpPr>
            <p:spPr>
              <a:xfrm>
                <a:off x="1974913" y="2497970"/>
                <a:ext cx="37322" cy="32727"/>
              </a:xfrm>
              <a:custGeom>
                <a:rect b="b" l="l" r="r" t="t"/>
                <a:pathLst>
                  <a:path extrusionOk="0" fill="none" h="577" w="658">
                    <a:moveTo>
                      <a:pt x="1" y="516"/>
                    </a:moveTo>
                    <a:cubicBezTo>
                      <a:pt x="658" y="577"/>
                      <a:pt x="496" y="122"/>
                      <a:pt x="7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51"/>
              <p:cNvSpPr/>
              <p:nvPr/>
            </p:nvSpPr>
            <p:spPr>
              <a:xfrm>
                <a:off x="1984669" y="2491107"/>
                <a:ext cx="41349" cy="63129"/>
              </a:xfrm>
              <a:custGeom>
                <a:rect b="b" l="l" r="r" t="t"/>
                <a:pathLst>
                  <a:path extrusionOk="0" fill="none" h="1113" w="729">
                    <a:moveTo>
                      <a:pt x="1" y="0"/>
                    </a:moveTo>
                    <a:cubicBezTo>
                      <a:pt x="1" y="0"/>
                      <a:pt x="435" y="202"/>
                      <a:pt x="577" y="314"/>
                    </a:cubicBezTo>
                    <a:cubicBezTo>
                      <a:pt x="162" y="738"/>
                      <a:pt x="415" y="991"/>
                      <a:pt x="729" y="1113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51"/>
              <p:cNvSpPr/>
              <p:nvPr/>
            </p:nvSpPr>
            <p:spPr>
              <a:xfrm>
                <a:off x="1946213" y="2473297"/>
                <a:ext cx="41406" cy="29778"/>
              </a:xfrm>
              <a:custGeom>
                <a:rect b="b" l="l" r="r" t="t"/>
                <a:pathLst>
                  <a:path extrusionOk="0" h="525" w="730">
                    <a:moveTo>
                      <a:pt x="517" y="1"/>
                    </a:moveTo>
                    <a:lnTo>
                      <a:pt x="1" y="476"/>
                    </a:lnTo>
                    <a:cubicBezTo>
                      <a:pt x="135" y="509"/>
                      <a:pt x="251" y="525"/>
                      <a:pt x="349" y="525"/>
                    </a:cubicBezTo>
                    <a:cubicBezTo>
                      <a:pt x="584" y="525"/>
                      <a:pt x="712" y="432"/>
                      <a:pt x="719" y="253"/>
                    </a:cubicBezTo>
                    <a:cubicBezTo>
                      <a:pt x="729" y="132"/>
                      <a:pt x="517" y="1"/>
                      <a:pt x="517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51"/>
              <p:cNvSpPr/>
              <p:nvPr/>
            </p:nvSpPr>
            <p:spPr>
              <a:xfrm>
                <a:off x="1946213" y="2473297"/>
                <a:ext cx="41406" cy="33351"/>
              </a:xfrm>
              <a:custGeom>
                <a:rect b="b" l="l" r="r" t="t"/>
                <a:pathLst>
                  <a:path extrusionOk="0" fill="none" h="588" w="730">
                    <a:moveTo>
                      <a:pt x="1" y="476"/>
                    </a:moveTo>
                    <a:cubicBezTo>
                      <a:pt x="456" y="587"/>
                      <a:pt x="709" y="506"/>
                      <a:pt x="719" y="253"/>
                    </a:cubicBezTo>
                    <a:cubicBezTo>
                      <a:pt x="729" y="132"/>
                      <a:pt x="517" y="1"/>
                      <a:pt x="517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51"/>
              <p:cNvSpPr/>
              <p:nvPr/>
            </p:nvSpPr>
            <p:spPr>
              <a:xfrm>
                <a:off x="2708076" y="2896655"/>
                <a:ext cx="129151" cy="101018"/>
              </a:xfrm>
              <a:custGeom>
                <a:rect b="b" l="l" r="r" t="t"/>
                <a:pathLst>
                  <a:path extrusionOk="0" h="1781" w="2277">
                    <a:moveTo>
                      <a:pt x="294" y="1"/>
                    </a:moveTo>
                    <a:lnTo>
                      <a:pt x="1" y="173"/>
                    </a:lnTo>
                    <a:lnTo>
                      <a:pt x="1730" y="1781"/>
                    </a:lnTo>
                    <a:lnTo>
                      <a:pt x="2276" y="1538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51"/>
              <p:cNvSpPr/>
              <p:nvPr/>
            </p:nvSpPr>
            <p:spPr>
              <a:xfrm>
                <a:off x="2682269" y="2915032"/>
                <a:ext cx="96991" cy="95857"/>
              </a:xfrm>
              <a:custGeom>
                <a:rect b="b" l="l" r="r" t="t"/>
                <a:pathLst>
                  <a:path extrusionOk="0" h="1690" w="1710">
                    <a:moveTo>
                      <a:pt x="344" y="1"/>
                    </a:moveTo>
                    <a:lnTo>
                      <a:pt x="1" y="233"/>
                    </a:lnTo>
                    <a:lnTo>
                      <a:pt x="1204" y="1690"/>
                    </a:lnTo>
                    <a:lnTo>
                      <a:pt x="1710" y="151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2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52"/>
          <p:cNvSpPr txBox="1"/>
          <p:nvPr>
            <p:ph type="title"/>
          </p:nvPr>
        </p:nvSpPr>
        <p:spPr>
          <a:xfrm>
            <a:off x="809113" y="2444660"/>
            <a:ext cx="5274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</a:t>
            </a:r>
            <a:endParaRPr/>
          </a:p>
        </p:txBody>
      </p:sp>
      <p:grpSp>
        <p:nvGrpSpPr>
          <p:cNvPr id="1423" name="Google Shape;1423;p52"/>
          <p:cNvGrpSpPr/>
          <p:nvPr/>
        </p:nvGrpSpPr>
        <p:grpSpPr>
          <a:xfrm>
            <a:off x="714000" y="3257100"/>
            <a:ext cx="5464825" cy="174900"/>
            <a:chOff x="714000" y="3047750"/>
            <a:chExt cx="5464825" cy="174900"/>
          </a:xfrm>
        </p:grpSpPr>
        <p:sp>
          <p:nvSpPr>
            <p:cNvPr id="1424" name="Google Shape;1424;p52"/>
            <p:cNvSpPr/>
            <p:nvPr/>
          </p:nvSpPr>
          <p:spPr>
            <a:xfrm>
              <a:off x="6003925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5" name="Google Shape;1425;p52"/>
            <p:cNvCxnSpPr/>
            <p:nvPr/>
          </p:nvCxnSpPr>
          <p:spPr>
            <a:xfrm>
              <a:off x="813625" y="3135200"/>
              <a:ext cx="5278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sp>
          <p:nvSpPr>
            <p:cNvPr id="1426" name="Google Shape;1426;p52"/>
            <p:cNvSpPr/>
            <p:nvPr/>
          </p:nvSpPr>
          <p:spPr>
            <a:xfrm>
              <a:off x="714000" y="3047750"/>
              <a:ext cx="174900" cy="174900"/>
            </a:xfrm>
            <a:prstGeom prst="star4">
              <a:avLst>
                <a:gd fmla="val 125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52"/>
          <p:cNvGrpSpPr/>
          <p:nvPr/>
        </p:nvGrpSpPr>
        <p:grpSpPr>
          <a:xfrm>
            <a:off x="6118876" y="921622"/>
            <a:ext cx="2251549" cy="3662727"/>
            <a:chOff x="6118876" y="921622"/>
            <a:chExt cx="2251549" cy="3662727"/>
          </a:xfrm>
        </p:grpSpPr>
        <p:sp>
          <p:nvSpPr>
            <p:cNvPr id="1428" name="Google Shape;1428;p52"/>
            <p:cNvSpPr/>
            <p:nvPr/>
          </p:nvSpPr>
          <p:spPr>
            <a:xfrm>
              <a:off x="6369125" y="4348549"/>
              <a:ext cx="2001300" cy="2358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9" name="Google Shape;1429;p52"/>
            <p:cNvGrpSpPr/>
            <p:nvPr/>
          </p:nvGrpSpPr>
          <p:grpSpPr>
            <a:xfrm>
              <a:off x="6118876" y="921622"/>
              <a:ext cx="2139422" cy="3561730"/>
              <a:chOff x="6118876" y="921622"/>
              <a:chExt cx="2139422" cy="3561730"/>
            </a:xfrm>
          </p:grpSpPr>
          <p:sp>
            <p:nvSpPr>
              <p:cNvPr id="1430" name="Google Shape;1430;p52"/>
              <p:cNvSpPr/>
              <p:nvPr/>
            </p:nvSpPr>
            <p:spPr>
              <a:xfrm flipH="1">
                <a:off x="7137238" y="921622"/>
                <a:ext cx="811597" cy="933546"/>
              </a:xfrm>
              <a:custGeom>
                <a:rect b="b" l="l" r="r" t="t"/>
                <a:pathLst>
                  <a:path extrusionOk="0" h="11590" w="10076">
                    <a:moveTo>
                      <a:pt x="5252" y="1"/>
                    </a:moveTo>
                    <a:cubicBezTo>
                      <a:pt x="5007" y="1"/>
                      <a:pt x="4742" y="99"/>
                      <a:pt x="4483" y="333"/>
                    </a:cubicBezTo>
                    <a:cubicBezTo>
                      <a:pt x="4270" y="221"/>
                      <a:pt x="4077" y="172"/>
                      <a:pt x="3907" y="172"/>
                    </a:cubicBezTo>
                    <a:cubicBezTo>
                      <a:pt x="3411" y="172"/>
                      <a:pt x="3101" y="585"/>
                      <a:pt x="3026" y="1081"/>
                    </a:cubicBezTo>
                    <a:cubicBezTo>
                      <a:pt x="2187" y="1293"/>
                      <a:pt x="1731" y="2295"/>
                      <a:pt x="2176" y="2841"/>
                    </a:cubicBezTo>
                    <a:cubicBezTo>
                      <a:pt x="851" y="3195"/>
                      <a:pt x="1307" y="4682"/>
                      <a:pt x="1580" y="4854"/>
                    </a:cubicBezTo>
                    <a:cubicBezTo>
                      <a:pt x="143" y="5177"/>
                      <a:pt x="669" y="7139"/>
                      <a:pt x="1337" y="7281"/>
                    </a:cubicBezTo>
                    <a:cubicBezTo>
                      <a:pt x="1" y="8393"/>
                      <a:pt x="790" y="10577"/>
                      <a:pt x="2554" y="10577"/>
                    </a:cubicBezTo>
                    <a:cubicBezTo>
                      <a:pt x="2619" y="10577"/>
                      <a:pt x="2685" y="10574"/>
                      <a:pt x="2753" y="10568"/>
                    </a:cubicBezTo>
                    <a:cubicBezTo>
                      <a:pt x="3394" y="11262"/>
                      <a:pt x="4318" y="11589"/>
                      <a:pt x="5136" y="11589"/>
                    </a:cubicBezTo>
                    <a:cubicBezTo>
                      <a:pt x="6046" y="11589"/>
                      <a:pt x="6824" y="11183"/>
                      <a:pt x="6930" y="10427"/>
                    </a:cubicBezTo>
                    <a:cubicBezTo>
                      <a:pt x="7197" y="10486"/>
                      <a:pt x="7440" y="10513"/>
                      <a:pt x="7661" y="10513"/>
                    </a:cubicBezTo>
                    <a:cubicBezTo>
                      <a:pt x="9506" y="10513"/>
                      <a:pt x="9788" y="8615"/>
                      <a:pt x="9327" y="7847"/>
                    </a:cubicBezTo>
                    <a:cubicBezTo>
                      <a:pt x="9985" y="7028"/>
                      <a:pt x="9934" y="5734"/>
                      <a:pt x="9145" y="5380"/>
                    </a:cubicBezTo>
                    <a:cubicBezTo>
                      <a:pt x="10076" y="4105"/>
                      <a:pt x="8913" y="3114"/>
                      <a:pt x="8913" y="3114"/>
                    </a:cubicBezTo>
                    <a:cubicBezTo>
                      <a:pt x="9624" y="2028"/>
                      <a:pt x="8516" y="804"/>
                      <a:pt x="7962" y="804"/>
                    </a:cubicBezTo>
                    <a:cubicBezTo>
                      <a:pt x="7918" y="804"/>
                      <a:pt x="7877" y="812"/>
                      <a:pt x="7840" y="828"/>
                    </a:cubicBezTo>
                    <a:cubicBezTo>
                      <a:pt x="7689" y="349"/>
                      <a:pt x="7244" y="147"/>
                      <a:pt x="6825" y="147"/>
                    </a:cubicBezTo>
                    <a:cubicBezTo>
                      <a:pt x="6518" y="147"/>
                      <a:pt x="6224" y="256"/>
                      <a:pt x="6070" y="444"/>
                    </a:cubicBezTo>
                    <a:cubicBezTo>
                      <a:pt x="5874" y="177"/>
                      <a:pt x="5581" y="1"/>
                      <a:pt x="5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52"/>
              <p:cNvSpPr/>
              <p:nvPr/>
            </p:nvSpPr>
            <p:spPr>
              <a:xfrm flipH="1">
                <a:off x="7390560" y="1019245"/>
                <a:ext cx="268948" cy="279500"/>
              </a:xfrm>
              <a:custGeom>
                <a:rect b="b" l="l" r="r" t="t"/>
                <a:pathLst>
                  <a:path extrusionOk="0" h="3470" w="3339">
                    <a:moveTo>
                      <a:pt x="1669" y="1"/>
                    </a:moveTo>
                    <a:cubicBezTo>
                      <a:pt x="749" y="1"/>
                      <a:pt x="0" y="779"/>
                      <a:pt x="0" y="1740"/>
                    </a:cubicBezTo>
                    <a:cubicBezTo>
                      <a:pt x="0" y="2691"/>
                      <a:pt x="749" y="3470"/>
                      <a:pt x="1669" y="3470"/>
                    </a:cubicBezTo>
                    <a:cubicBezTo>
                      <a:pt x="2590" y="3470"/>
                      <a:pt x="3338" y="2691"/>
                      <a:pt x="3338" y="1740"/>
                    </a:cubicBezTo>
                    <a:cubicBezTo>
                      <a:pt x="3338" y="779"/>
                      <a:pt x="2590" y="1"/>
                      <a:pt x="16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52"/>
              <p:cNvSpPr/>
              <p:nvPr/>
            </p:nvSpPr>
            <p:spPr>
              <a:xfrm flipH="1">
                <a:off x="7241467" y="988315"/>
                <a:ext cx="297462" cy="331614"/>
              </a:xfrm>
              <a:custGeom>
                <a:rect b="b" l="l" r="r" t="t"/>
                <a:pathLst>
                  <a:path extrusionOk="0" h="4117" w="3693">
                    <a:moveTo>
                      <a:pt x="1841" y="0"/>
                    </a:moveTo>
                    <a:cubicBezTo>
                      <a:pt x="830" y="0"/>
                      <a:pt x="0" y="921"/>
                      <a:pt x="0" y="2053"/>
                    </a:cubicBezTo>
                    <a:cubicBezTo>
                      <a:pt x="0" y="3196"/>
                      <a:pt x="830" y="4117"/>
                      <a:pt x="1841" y="4117"/>
                    </a:cubicBezTo>
                    <a:cubicBezTo>
                      <a:pt x="2863" y="4117"/>
                      <a:pt x="3692" y="3196"/>
                      <a:pt x="3692" y="2053"/>
                    </a:cubicBezTo>
                    <a:cubicBezTo>
                      <a:pt x="3692" y="921"/>
                      <a:pt x="2863" y="0"/>
                      <a:pt x="1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52"/>
              <p:cNvSpPr/>
              <p:nvPr/>
            </p:nvSpPr>
            <p:spPr>
              <a:xfrm flipH="1">
                <a:off x="7297689" y="1366324"/>
                <a:ext cx="28594" cy="28594"/>
              </a:xfrm>
              <a:custGeom>
                <a:rect b="b" l="l" r="r" t="t"/>
                <a:pathLst>
                  <a:path extrusionOk="0" h="355" w="355">
                    <a:moveTo>
                      <a:pt x="172" y="0"/>
                    </a:moveTo>
                    <a:cubicBezTo>
                      <a:pt x="81" y="0"/>
                      <a:pt x="0" y="81"/>
                      <a:pt x="0" y="182"/>
                    </a:cubicBezTo>
                    <a:cubicBezTo>
                      <a:pt x="0" y="273"/>
                      <a:pt x="81" y="354"/>
                      <a:pt x="172" y="354"/>
                    </a:cubicBezTo>
                    <a:cubicBezTo>
                      <a:pt x="273" y="354"/>
                      <a:pt x="354" y="273"/>
                      <a:pt x="354" y="182"/>
                    </a:cubicBezTo>
                    <a:cubicBezTo>
                      <a:pt x="354" y="81"/>
                      <a:pt x="273" y="0"/>
                      <a:pt x="1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52"/>
              <p:cNvSpPr/>
              <p:nvPr/>
            </p:nvSpPr>
            <p:spPr>
              <a:xfrm flipH="1">
                <a:off x="7297689" y="1398060"/>
                <a:ext cx="28594" cy="28594"/>
              </a:xfrm>
              <a:custGeom>
                <a:rect b="b" l="l" r="r" t="t"/>
                <a:pathLst>
                  <a:path extrusionOk="0" h="355" w="355">
                    <a:moveTo>
                      <a:pt x="172" y="1"/>
                    </a:moveTo>
                    <a:cubicBezTo>
                      <a:pt x="81" y="1"/>
                      <a:pt x="0" y="82"/>
                      <a:pt x="0" y="173"/>
                    </a:cubicBezTo>
                    <a:cubicBezTo>
                      <a:pt x="0" y="274"/>
                      <a:pt x="81" y="355"/>
                      <a:pt x="172" y="355"/>
                    </a:cubicBezTo>
                    <a:cubicBezTo>
                      <a:pt x="273" y="355"/>
                      <a:pt x="354" y="274"/>
                      <a:pt x="354" y="173"/>
                    </a:cubicBezTo>
                    <a:cubicBezTo>
                      <a:pt x="354" y="82"/>
                      <a:pt x="273" y="1"/>
                      <a:pt x="1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52"/>
              <p:cNvSpPr/>
              <p:nvPr/>
            </p:nvSpPr>
            <p:spPr>
              <a:xfrm flipH="1">
                <a:off x="7292856" y="1433098"/>
                <a:ext cx="38341" cy="84011"/>
              </a:xfrm>
              <a:custGeom>
                <a:rect b="b" l="l" r="r" t="t"/>
                <a:pathLst>
                  <a:path extrusionOk="0" h="1043" w="476">
                    <a:moveTo>
                      <a:pt x="233" y="1"/>
                    </a:moveTo>
                    <a:cubicBezTo>
                      <a:pt x="102" y="1"/>
                      <a:pt x="1" y="658"/>
                      <a:pt x="1" y="800"/>
                    </a:cubicBezTo>
                    <a:cubicBezTo>
                      <a:pt x="1" y="931"/>
                      <a:pt x="102" y="1042"/>
                      <a:pt x="233" y="1042"/>
                    </a:cubicBezTo>
                    <a:cubicBezTo>
                      <a:pt x="375" y="1042"/>
                      <a:pt x="476" y="931"/>
                      <a:pt x="476" y="800"/>
                    </a:cubicBezTo>
                    <a:cubicBezTo>
                      <a:pt x="476" y="658"/>
                      <a:pt x="375" y="1"/>
                      <a:pt x="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52"/>
              <p:cNvSpPr/>
              <p:nvPr/>
            </p:nvSpPr>
            <p:spPr>
              <a:xfrm flipH="1">
                <a:off x="7638244" y="2604581"/>
                <a:ext cx="306403" cy="1355776"/>
              </a:xfrm>
              <a:custGeom>
                <a:rect b="b" l="l" r="r" t="t"/>
                <a:pathLst>
                  <a:path extrusionOk="0" h="16832" w="3804">
                    <a:moveTo>
                      <a:pt x="2337" y="1"/>
                    </a:moveTo>
                    <a:cubicBezTo>
                      <a:pt x="526" y="3308"/>
                      <a:pt x="1619" y="6039"/>
                      <a:pt x="1518" y="9893"/>
                    </a:cubicBezTo>
                    <a:cubicBezTo>
                      <a:pt x="1457" y="12047"/>
                      <a:pt x="0" y="14373"/>
                      <a:pt x="122" y="16831"/>
                    </a:cubicBezTo>
                    <a:cubicBezTo>
                      <a:pt x="3277" y="10570"/>
                      <a:pt x="3803" y="1154"/>
                      <a:pt x="3803" y="1154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52"/>
              <p:cNvSpPr/>
              <p:nvPr/>
            </p:nvSpPr>
            <p:spPr>
              <a:xfrm flipH="1">
                <a:off x="7426404" y="2545379"/>
                <a:ext cx="508496" cy="1711473"/>
              </a:xfrm>
              <a:custGeom>
                <a:rect b="b" l="l" r="r" t="t"/>
                <a:pathLst>
                  <a:path extrusionOk="0" h="21248" w="6313">
                    <a:moveTo>
                      <a:pt x="5848" y="1"/>
                    </a:moveTo>
                    <a:cubicBezTo>
                      <a:pt x="4641" y="1"/>
                      <a:pt x="3896" y="773"/>
                      <a:pt x="2682" y="773"/>
                    </a:cubicBezTo>
                    <a:cubicBezTo>
                      <a:pt x="2534" y="773"/>
                      <a:pt x="2379" y="762"/>
                      <a:pt x="2216" y="736"/>
                    </a:cubicBezTo>
                    <a:cubicBezTo>
                      <a:pt x="2094" y="2668"/>
                      <a:pt x="1528" y="8281"/>
                      <a:pt x="2014" y="10800"/>
                    </a:cubicBezTo>
                    <a:cubicBezTo>
                      <a:pt x="1356" y="11801"/>
                      <a:pt x="1103" y="12701"/>
                      <a:pt x="901" y="13318"/>
                    </a:cubicBezTo>
                    <a:cubicBezTo>
                      <a:pt x="446" y="14795"/>
                      <a:pt x="385" y="15776"/>
                      <a:pt x="233" y="18143"/>
                    </a:cubicBezTo>
                    <a:cubicBezTo>
                      <a:pt x="153" y="19366"/>
                      <a:pt x="102" y="20337"/>
                      <a:pt x="1" y="20924"/>
                    </a:cubicBezTo>
                    <a:cubicBezTo>
                      <a:pt x="244" y="21035"/>
                      <a:pt x="244" y="21025"/>
                      <a:pt x="567" y="21116"/>
                    </a:cubicBezTo>
                    <a:cubicBezTo>
                      <a:pt x="871" y="21207"/>
                      <a:pt x="982" y="21217"/>
                      <a:pt x="1235" y="21248"/>
                    </a:cubicBezTo>
                    <a:cubicBezTo>
                      <a:pt x="4107" y="12772"/>
                      <a:pt x="4320" y="12812"/>
                      <a:pt x="4633" y="11376"/>
                    </a:cubicBezTo>
                    <a:cubicBezTo>
                      <a:pt x="5897" y="7209"/>
                      <a:pt x="6100" y="1788"/>
                      <a:pt x="6312" y="38"/>
                    </a:cubicBezTo>
                    <a:cubicBezTo>
                      <a:pt x="6150" y="12"/>
                      <a:pt x="5995" y="1"/>
                      <a:pt x="5848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52"/>
              <p:cNvSpPr/>
              <p:nvPr/>
            </p:nvSpPr>
            <p:spPr>
              <a:xfrm flipH="1">
                <a:off x="7586935" y="4294548"/>
                <a:ext cx="378895" cy="176077"/>
              </a:xfrm>
              <a:custGeom>
                <a:rect b="b" l="l" r="r" t="t"/>
                <a:pathLst>
                  <a:path extrusionOk="0" h="2186" w="4704">
                    <a:moveTo>
                      <a:pt x="778" y="1"/>
                    </a:moveTo>
                    <a:cubicBezTo>
                      <a:pt x="501" y="1"/>
                      <a:pt x="240" y="93"/>
                      <a:pt x="0" y="321"/>
                    </a:cubicBezTo>
                    <a:cubicBezTo>
                      <a:pt x="0" y="543"/>
                      <a:pt x="435" y="2030"/>
                      <a:pt x="435" y="2030"/>
                    </a:cubicBezTo>
                    <a:lnTo>
                      <a:pt x="729" y="2091"/>
                    </a:lnTo>
                    <a:lnTo>
                      <a:pt x="658" y="786"/>
                    </a:lnTo>
                    <a:lnTo>
                      <a:pt x="658" y="786"/>
                    </a:lnTo>
                    <a:cubicBezTo>
                      <a:pt x="658" y="786"/>
                      <a:pt x="2033" y="1969"/>
                      <a:pt x="2549" y="2091"/>
                    </a:cubicBezTo>
                    <a:cubicBezTo>
                      <a:pt x="2809" y="2156"/>
                      <a:pt x="3069" y="2185"/>
                      <a:pt x="3330" y="2185"/>
                    </a:cubicBezTo>
                    <a:cubicBezTo>
                      <a:pt x="3791" y="2185"/>
                      <a:pt x="4251" y="2095"/>
                      <a:pt x="4704" y="1959"/>
                    </a:cubicBezTo>
                    <a:cubicBezTo>
                      <a:pt x="4694" y="1817"/>
                      <a:pt x="4694" y="1676"/>
                      <a:pt x="4694" y="1544"/>
                    </a:cubicBezTo>
                    <a:cubicBezTo>
                      <a:pt x="4680" y="1545"/>
                      <a:pt x="4666" y="1545"/>
                      <a:pt x="4652" y="1545"/>
                    </a:cubicBezTo>
                    <a:cubicBezTo>
                      <a:pt x="3320" y="1545"/>
                      <a:pt x="1914" y="1"/>
                      <a:pt x="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2"/>
              <p:cNvSpPr/>
              <p:nvPr/>
            </p:nvSpPr>
            <p:spPr>
              <a:xfrm flipH="1">
                <a:off x="7638244" y="4103006"/>
                <a:ext cx="325976" cy="326540"/>
              </a:xfrm>
              <a:custGeom>
                <a:rect b="b" l="l" r="r" t="t"/>
                <a:pathLst>
                  <a:path extrusionOk="0" h="4054" w="4047">
                    <a:moveTo>
                      <a:pt x="1872" y="0"/>
                    </a:moveTo>
                    <a:cubicBezTo>
                      <a:pt x="1527" y="0"/>
                      <a:pt x="991" y="254"/>
                      <a:pt x="674" y="254"/>
                    </a:cubicBezTo>
                    <a:cubicBezTo>
                      <a:pt x="622" y="254"/>
                      <a:pt x="575" y="247"/>
                      <a:pt x="537" y="231"/>
                    </a:cubicBezTo>
                    <a:cubicBezTo>
                      <a:pt x="436" y="686"/>
                      <a:pt x="112" y="1313"/>
                      <a:pt x="41" y="1879"/>
                    </a:cubicBezTo>
                    <a:cubicBezTo>
                      <a:pt x="1" y="2243"/>
                      <a:pt x="274" y="2577"/>
                      <a:pt x="638" y="2587"/>
                    </a:cubicBezTo>
                    <a:cubicBezTo>
                      <a:pt x="1831" y="2618"/>
                      <a:pt x="2185" y="4003"/>
                      <a:pt x="2519" y="4054"/>
                    </a:cubicBezTo>
                    <a:cubicBezTo>
                      <a:pt x="2762" y="3376"/>
                      <a:pt x="3298" y="3235"/>
                      <a:pt x="4046" y="3123"/>
                    </a:cubicBezTo>
                    <a:cubicBezTo>
                      <a:pt x="3915" y="3073"/>
                      <a:pt x="2044" y="1728"/>
                      <a:pt x="2165" y="150"/>
                    </a:cubicBezTo>
                    <a:cubicBezTo>
                      <a:pt x="2114" y="40"/>
                      <a:pt x="2008" y="0"/>
                      <a:pt x="1872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2"/>
              <p:cNvSpPr/>
              <p:nvPr/>
            </p:nvSpPr>
            <p:spPr>
              <a:xfrm flipH="1">
                <a:off x="7587741" y="4330070"/>
                <a:ext cx="173580" cy="108659"/>
              </a:xfrm>
              <a:custGeom>
                <a:rect b="b" l="l" r="r" t="t"/>
                <a:pathLst>
                  <a:path extrusionOk="0" h="1349" w="2155">
                    <a:moveTo>
                      <a:pt x="1285" y="1"/>
                    </a:moveTo>
                    <a:cubicBezTo>
                      <a:pt x="536" y="112"/>
                      <a:pt x="243" y="557"/>
                      <a:pt x="0" y="1235"/>
                    </a:cubicBezTo>
                    <a:cubicBezTo>
                      <a:pt x="330" y="1303"/>
                      <a:pt x="657" y="1348"/>
                      <a:pt x="980" y="1348"/>
                    </a:cubicBezTo>
                    <a:cubicBezTo>
                      <a:pt x="1381" y="1348"/>
                      <a:pt x="1774" y="1278"/>
                      <a:pt x="2155" y="1093"/>
                    </a:cubicBezTo>
                    <a:cubicBezTo>
                      <a:pt x="2074" y="486"/>
                      <a:pt x="1831" y="254"/>
                      <a:pt x="1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52"/>
              <p:cNvSpPr/>
              <p:nvPr/>
            </p:nvSpPr>
            <p:spPr>
              <a:xfrm flipH="1">
                <a:off x="7743358" y="4207879"/>
                <a:ext cx="158920" cy="145952"/>
              </a:xfrm>
              <a:custGeom>
                <a:rect b="b" l="l" r="r" t="t"/>
                <a:pathLst>
                  <a:path extrusionOk="0" h="1812" w="1973">
                    <a:moveTo>
                      <a:pt x="1801" y="1"/>
                    </a:moveTo>
                    <a:cubicBezTo>
                      <a:pt x="1801" y="1"/>
                      <a:pt x="314" y="527"/>
                      <a:pt x="0" y="1811"/>
                    </a:cubicBezTo>
                    <a:cubicBezTo>
                      <a:pt x="54" y="1805"/>
                      <a:pt x="122" y="1802"/>
                      <a:pt x="188" y="1802"/>
                    </a:cubicBezTo>
                    <a:cubicBezTo>
                      <a:pt x="320" y="1802"/>
                      <a:pt x="445" y="1811"/>
                      <a:pt x="445" y="1811"/>
                    </a:cubicBezTo>
                    <a:cubicBezTo>
                      <a:pt x="445" y="1811"/>
                      <a:pt x="1244" y="456"/>
                      <a:pt x="1973" y="426"/>
                    </a:cubicBezTo>
                    <a:lnTo>
                      <a:pt x="18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52"/>
              <p:cNvSpPr/>
              <p:nvPr/>
            </p:nvSpPr>
            <p:spPr>
              <a:xfrm flipH="1">
                <a:off x="7587741" y="4319518"/>
                <a:ext cx="378090" cy="163834"/>
              </a:xfrm>
              <a:custGeom>
                <a:rect b="b" l="l" r="r" t="t"/>
                <a:pathLst>
                  <a:path extrusionOk="0" fill="none" h="2034" w="4694">
                    <a:moveTo>
                      <a:pt x="0" y="11"/>
                    </a:moveTo>
                    <a:cubicBezTo>
                      <a:pt x="597" y="0"/>
                      <a:pt x="1487" y="526"/>
                      <a:pt x="1791" y="911"/>
                    </a:cubicBezTo>
                    <a:cubicBezTo>
                      <a:pt x="2650" y="2033"/>
                      <a:pt x="3480" y="1720"/>
                      <a:pt x="4694" y="143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2"/>
              <p:cNvSpPr/>
              <p:nvPr/>
            </p:nvSpPr>
            <p:spPr>
              <a:xfrm flipH="1">
                <a:off x="7079405" y="2486498"/>
                <a:ext cx="453805" cy="1759238"/>
              </a:xfrm>
              <a:custGeom>
                <a:rect b="b" l="l" r="r" t="t"/>
                <a:pathLst>
                  <a:path extrusionOk="0" h="21841" w="5634">
                    <a:moveTo>
                      <a:pt x="4268" y="0"/>
                    </a:moveTo>
                    <a:cubicBezTo>
                      <a:pt x="2589" y="152"/>
                      <a:pt x="1679" y="273"/>
                      <a:pt x="0" y="425"/>
                    </a:cubicBezTo>
                    <a:cubicBezTo>
                      <a:pt x="364" y="2337"/>
                      <a:pt x="1669" y="9164"/>
                      <a:pt x="2761" y="11490"/>
                    </a:cubicBezTo>
                    <a:cubicBezTo>
                      <a:pt x="2377" y="12613"/>
                      <a:pt x="2347" y="13553"/>
                      <a:pt x="2316" y="14201"/>
                    </a:cubicBezTo>
                    <a:cubicBezTo>
                      <a:pt x="2235" y="15738"/>
                      <a:pt x="2418" y="16709"/>
                      <a:pt x="2852" y="19046"/>
                    </a:cubicBezTo>
                    <a:cubicBezTo>
                      <a:pt x="3075" y="20239"/>
                      <a:pt x="3277" y="21200"/>
                      <a:pt x="3318" y="21797"/>
                    </a:cubicBezTo>
                    <a:cubicBezTo>
                      <a:pt x="3581" y="21837"/>
                      <a:pt x="3581" y="21837"/>
                      <a:pt x="3914" y="21837"/>
                    </a:cubicBezTo>
                    <a:cubicBezTo>
                      <a:pt x="3991" y="21839"/>
                      <a:pt x="4055" y="21841"/>
                      <a:pt x="4111" y="21841"/>
                    </a:cubicBezTo>
                    <a:cubicBezTo>
                      <a:pt x="4294" y="21841"/>
                      <a:pt x="4399" y="21828"/>
                      <a:pt x="4592" y="21797"/>
                    </a:cubicBezTo>
                    <a:cubicBezTo>
                      <a:pt x="5280" y="12886"/>
                      <a:pt x="5492" y="12866"/>
                      <a:pt x="5442" y="11389"/>
                    </a:cubicBezTo>
                    <a:cubicBezTo>
                      <a:pt x="5634" y="7040"/>
                      <a:pt x="4491" y="1740"/>
                      <a:pt x="4268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2"/>
              <p:cNvSpPr/>
              <p:nvPr/>
            </p:nvSpPr>
            <p:spPr>
              <a:xfrm flipH="1">
                <a:off x="6952301" y="4294548"/>
                <a:ext cx="378895" cy="176077"/>
              </a:xfrm>
              <a:custGeom>
                <a:rect b="b" l="l" r="r" t="t"/>
                <a:pathLst>
                  <a:path extrusionOk="0" h="2186" w="4704">
                    <a:moveTo>
                      <a:pt x="784" y="1"/>
                    </a:moveTo>
                    <a:cubicBezTo>
                      <a:pt x="508" y="1"/>
                      <a:pt x="248" y="93"/>
                      <a:pt x="11" y="321"/>
                    </a:cubicBezTo>
                    <a:cubicBezTo>
                      <a:pt x="1" y="543"/>
                      <a:pt x="446" y="2030"/>
                      <a:pt x="446" y="2030"/>
                    </a:cubicBezTo>
                    <a:lnTo>
                      <a:pt x="739" y="2091"/>
                    </a:lnTo>
                    <a:lnTo>
                      <a:pt x="658" y="786"/>
                    </a:lnTo>
                    <a:lnTo>
                      <a:pt x="658" y="786"/>
                    </a:lnTo>
                    <a:cubicBezTo>
                      <a:pt x="658" y="786"/>
                      <a:pt x="2044" y="1969"/>
                      <a:pt x="2559" y="2091"/>
                    </a:cubicBezTo>
                    <a:cubicBezTo>
                      <a:pt x="2815" y="2156"/>
                      <a:pt x="3075" y="2185"/>
                      <a:pt x="3335" y="2185"/>
                    </a:cubicBezTo>
                    <a:cubicBezTo>
                      <a:pt x="3795" y="2185"/>
                      <a:pt x="4258" y="2095"/>
                      <a:pt x="4704" y="1959"/>
                    </a:cubicBezTo>
                    <a:cubicBezTo>
                      <a:pt x="4704" y="1817"/>
                      <a:pt x="4704" y="1676"/>
                      <a:pt x="4704" y="1544"/>
                    </a:cubicBezTo>
                    <a:cubicBezTo>
                      <a:pt x="4690" y="1545"/>
                      <a:pt x="4676" y="1545"/>
                      <a:pt x="4662" y="1545"/>
                    </a:cubicBezTo>
                    <a:cubicBezTo>
                      <a:pt x="3330" y="1545"/>
                      <a:pt x="1917" y="1"/>
                      <a:pt x="7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2"/>
              <p:cNvSpPr/>
              <p:nvPr/>
            </p:nvSpPr>
            <p:spPr>
              <a:xfrm flipH="1">
                <a:off x="7003610" y="4103006"/>
                <a:ext cx="325170" cy="326540"/>
              </a:xfrm>
              <a:custGeom>
                <a:rect b="b" l="l" r="r" t="t"/>
                <a:pathLst>
                  <a:path extrusionOk="0" h="4054" w="4037">
                    <a:moveTo>
                      <a:pt x="1872" y="0"/>
                    </a:moveTo>
                    <a:cubicBezTo>
                      <a:pt x="1527" y="0"/>
                      <a:pt x="991" y="254"/>
                      <a:pt x="674" y="254"/>
                    </a:cubicBezTo>
                    <a:cubicBezTo>
                      <a:pt x="622" y="254"/>
                      <a:pt x="575" y="247"/>
                      <a:pt x="537" y="231"/>
                    </a:cubicBezTo>
                    <a:cubicBezTo>
                      <a:pt x="436" y="686"/>
                      <a:pt x="102" y="1313"/>
                      <a:pt x="41" y="1879"/>
                    </a:cubicBezTo>
                    <a:cubicBezTo>
                      <a:pt x="1" y="2243"/>
                      <a:pt x="274" y="2577"/>
                      <a:pt x="638" y="2587"/>
                    </a:cubicBezTo>
                    <a:cubicBezTo>
                      <a:pt x="1832" y="2618"/>
                      <a:pt x="2186" y="4003"/>
                      <a:pt x="2519" y="4054"/>
                    </a:cubicBezTo>
                    <a:cubicBezTo>
                      <a:pt x="2752" y="3376"/>
                      <a:pt x="3298" y="3235"/>
                      <a:pt x="4036" y="3123"/>
                    </a:cubicBezTo>
                    <a:cubicBezTo>
                      <a:pt x="3905" y="3073"/>
                      <a:pt x="2044" y="1728"/>
                      <a:pt x="2165" y="150"/>
                    </a:cubicBezTo>
                    <a:cubicBezTo>
                      <a:pt x="2114" y="40"/>
                      <a:pt x="2008" y="0"/>
                      <a:pt x="1872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 flipH="1">
                <a:off x="6349001" y="1560766"/>
                <a:ext cx="275875" cy="231655"/>
              </a:xfrm>
              <a:custGeom>
                <a:rect b="b" l="l" r="r" t="t"/>
                <a:pathLst>
                  <a:path extrusionOk="0" h="2876" w="3425">
                    <a:moveTo>
                      <a:pt x="1527" y="1"/>
                    </a:moveTo>
                    <a:cubicBezTo>
                      <a:pt x="1311" y="1"/>
                      <a:pt x="1111" y="61"/>
                      <a:pt x="962" y="196"/>
                    </a:cubicBezTo>
                    <a:cubicBezTo>
                      <a:pt x="233" y="863"/>
                      <a:pt x="537" y="1521"/>
                      <a:pt x="537" y="1521"/>
                    </a:cubicBezTo>
                    <a:lnTo>
                      <a:pt x="1" y="2249"/>
                    </a:lnTo>
                    <a:lnTo>
                      <a:pt x="1164" y="2876"/>
                    </a:lnTo>
                    <a:lnTo>
                      <a:pt x="1771" y="2188"/>
                    </a:lnTo>
                    <a:cubicBezTo>
                      <a:pt x="1771" y="2188"/>
                      <a:pt x="1822" y="2196"/>
                      <a:pt x="1902" y="2196"/>
                    </a:cubicBezTo>
                    <a:cubicBezTo>
                      <a:pt x="2077" y="2196"/>
                      <a:pt x="2385" y="2158"/>
                      <a:pt x="2580" y="1915"/>
                    </a:cubicBezTo>
                    <a:cubicBezTo>
                      <a:pt x="3424" y="910"/>
                      <a:pt x="2363" y="1"/>
                      <a:pt x="1527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 flipH="1">
                <a:off x="6584844" y="1457585"/>
                <a:ext cx="70962" cy="56222"/>
              </a:xfrm>
              <a:custGeom>
                <a:rect b="b" l="l" r="r" t="t"/>
                <a:pathLst>
                  <a:path extrusionOk="0" h="698" w="881">
                    <a:moveTo>
                      <a:pt x="718" y="0"/>
                    </a:moveTo>
                    <a:lnTo>
                      <a:pt x="0" y="364"/>
                    </a:lnTo>
                    <a:lnTo>
                      <a:pt x="263" y="698"/>
                    </a:lnTo>
                    <a:lnTo>
                      <a:pt x="880" y="212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 flipH="1">
                <a:off x="6381220" y="1301161"/>
                <a:ext cx="49778" cy="39952"/>
              </a:xfrm>
              <a:custGeom>
                <a:rect b="b" l="l" r="r" t="t"/>
                <a:pathLst>
                  <a:path extrusionOk="0" h="496" w="618">
                    <a:moveTo>
                      <a:pt x="507" y="0"/>
                    </a:moveTo>
                    <a:lnTo>
                      <a:pt x="1" y="253"/>
                    </a:lnTo>
                    <a:lnTo>
                      <a:pt x="193" y="496"/>
                    </a:lnTo>
                    <a:lnTo>
                      <a:pt x="618" y="152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 flipH="1">
                <a:off x="6401598" y="1444536"/>
                <a:ext cx="171969" cy="175191"/>
              </a:xfrm>
              <a:custGeom>
                <a:rect b="b" l="l" r="r" t="t"/>
                <a:pathLst>
                  <a:path extrusionOk="0" h="2175" w="2135">
                    <a:moveTo>
                      <a:pt x="1629" y="253"/>
                    </a:moveTo>
                    <a:lnTo>
                      <a:pt x="1751" y="405"/>
                    </a:lnTo>
                    <a:cubicBezTo>
                      <a:pt x="1933" y="637"/>
                      <a:pt x="1892" y="981"/>
                      <a:pt x="1660" y="1163"/>
                    </a:cubicBezTo>
                    <a:lnTo>
                      <a:pt x="709" y="1912"/>
                    </a:lnTo>
                    <a:lnTo>
                      <a:pt x="254" y="1345"/>
                    </a:lnTo>
                    <a:lnTo>
                      <a:pt x="1629" y="253"/>
                    </a:lnTo>
                    <a:close/>
                    <a:moveTo>
                      <a:pt x="1660" y="0"/>
                    </a:moveTo>
                    <a:lnTo>
                      <a:pt x="1" y="1315"/>
                    </a:lnTo>
                    <a:lnTo>
                      <a:pt x="679" y="2175"/>
                    </a:lnTo>
                    <a:lnTo>
                      <a:pt x="1771" y="1305"/>
                    </a:lnTo>
                    <a:cubicBezTo>
                      <a:pt x="2084" y="1062"/>
                      <a:pt x="2135" y="607"/>
                      <a:pt x="1892" y="293"/>
                    </a:cubicBezTo>
                    <a:lnTo>
                      <a:pt x="16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 flipH="1">
                <a:off x="6202001" y="1200074"/>
                <a:ext cx="207813" cy="175271"/>
              </a:xfrm>
              <a:custGeom>
                <a:rect b="b" l="l" r="r" t="t"/>
                <a:pathLst>
                  <a:path extrusionOk="0" h="2176" w="2580">
                    <a:moveTo>
                      <a:pt x="2317" y="1"/>
                    </a:moveTo>
                    <a:lnTo>
                      <a:pt x="1" y="1842"/>
                    </a:lnTo>
                    <a:lnTo>
                      <a:pt x="264" y="2175"/>
                    </a:lnTo>
                    <a:lnTo>
                      <a:pt x="2580" y="345"/>
                    </a:lnTo>
                    <a:lnTo>
                      <a:pt x="2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 flipH="1">
                <a:off x="6118876" y="1130078"/>
                <a:ext cx="235521" cy="206121"/>
              </a:xfrm>
              <a:custGeom>
                <a:rect b="b" l="l" r="r" t="t"/>
                <a:pathLst>
                  <a:path extrusionOk="0" h="2559" w="2924">
                    <a:moveTo>
                      <a:pt x="2388" y="0"/>
                    </a:moveTo>
                    <a:lnTo>
                      <a:pt x="1" y="1891"/>
                    </a:lnTo>
                    <a:lnTo>
                      <a:pt x="537" y="2559"/>
                    </a:lnTo>
                    <a:lnTo>
                      <a:pt x="2924" y="678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52"/>
              <p:cNvSpPr/>
              <p:nvPr/>
            </p:nvSpPr>
            <p:spPr>
              <a:xfrm flipH="1">
                <a:off x="6316057" y="1298664"/>
                <a:ext cx="347079" cy="481594"/>
              </a:xfrm>
              <a:custGeom>
                <a:rect b="b" l="l" r="r" t="t"/>
                <a:pathLst>
                  <a:path extrusionOk="0" h="5979" w="4309">
                    <a:moveTo>
                      <a:pt x="3561" y="1"/>
                    </a:moveTo>
                    <a:lnTo>
                      <a:pt x="263" y="2610"/>
                    </a:lnTo>
                    <a:cubicBezTo>
                      <a:pt x="41" y="2792"/>
                      <a:pt x="0" y="3136"/>
                      <a:pt x="182" y="3359"/>
                    </a:cubicBezTo>
                    <a:lnTo>
                      <a:pt x="587" y="3885"/>
                    </a:lnTo>
                    <a:cubicBezTo>
                      <a:pt x="649" y="3834"/>
                      <a:pt x="724" y="3810"/>
                      <a:pt x="798" y="3810"/>
                    </a:cubicBezTo>
                    <a:cubicBezTo>
                      <a:pt x="915" y="3810"/>
                      <a:pt x="1031" y="3870"/>
                      <a:pt x="1093" y="3976"/>
                    </a:cubicBezTo>
                    <a:lnTo>
                      <a:pt x="2195" y="5978"/>
                    </a:lnTo>
                    <a:lnTo>
                      <a:pt x="3237" y="5149"/>
                    </a:lnTo>
                    <a:lnTo>
                      <a:pt x="1942" y="2812"/>
                    </a:lnTo>
                    <a:lnTo>
                      <a:pt x="4309" y="941"/>
                    </a:lnTo>
                    <a:lnTo>
                      <a:pt x="35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52"/>
              <p:cNvSpPr/>
              <p:nvPr/>
            </p:nvSpPr>
            <p:spPr>
              <a:xfrm flipH="1">
                <a:off x="6316057" y="1347557"/>
                <a:ext cx="320176" cy="264035"/>
              </a:xfrm>
              <a:custGeom>
                <a:rect b="b" l="l" r="r" t="t"/>
                <a:pathLst>
                  <a:path extrusionOk="0" h="3278" w="3975">
                    <a:moveTo>
                      <a:pt x="3712" y="1"/>
                    </a:moveTo>
                    <a:lnTo>
                      <a:pt x="0" y="2944"/>
                    </a:lnTo>
                    <a:lnTo>
                      <a:pt x="263" y="3278"/>
                    </a:lnTo>
                    <a:lnTo>
                      <a:pt x="3975" y="334"/>
                    </a:lnTo>
                    <a:lnTo>
                      <a:pt x="3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52"/>
              <p:cNvSpPr/>
              <p:nvPr/>
            </p:nvSpPr>
            <p:spPr>
              <a:xfrm flipH="1">
                <a:off x="6437442" y="1355692"/>
                <a:ext cx="118163" cy="96818"/>
              </a:xfrm>
              <a:custGeom>
                <a:rect b="b" l="l" r="r" t="t"/>
                <a:pathLst>
                  <a:path extrusionOk="0" h="1202" w="1467">
                    <a:moveTo>
                      <a:pt x="1346" y="1"/>
                    </a:moveTo>
                    <a:lnTo>
                      <a:pt x="0" y="1063"/>
                    </a:lnTo>
                    <a:cubicBezTo>
                      <a:pt x="70" y="1155"/>
                      <a:pt x="172" y="1201"/>
                      <a:pt x="277" y="1201"/>
                    </a:cubicBezTo>
                    <a:cubicBezTo>
                      <a:pt x="356" y="1201"/>
                      <a:pt x="437" y="1175"/>
                      <a:pt x="506" y="1123"/>
                    </a:cubicBezTo>
                    <a:lnTo>
                      <a:pt x="1285" y="506"/>
                    </a:lnTo>
                    <a:cubicBezTo>
                      <a:pt x="1437" y="385"/>
                      <a:pt x="1467" y="152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52"/>
              <p:cNvSpPr/>
              <p:nvPr/>
            </p:nvSpPr>
            <p:spPr>
              <a:xfrm flipH="1">
                <a:off x="6393382" y="1692622"/>
                <a:ext cx="103584" cy="87636"/>
              </a:xfrm>
              <a:custGeom>
                <a:rect b="b" l="l" r="r" t="t"/>
                <a:pathLst>
                  <a:path extrusionOk="0" h="1088" w="1286">
                    <a:moveTo>
                      <a:pt x="1151" y="0"/>
                    </a:moveTo>
                    <a:cubicBezTo>
                      <a:pt x="1125" y="0"/>
                      <a:pt x="1098" y="8"/>
                      <a:pt x="1073" y="25"/>
                    </a:cubicBezTo>
                    <a:lnTo>
                      <a:pt x="1" y="875"/>
                    </a:lnTo>
                    <a:lnTo>
                      <a:pt x="132" y="1087"/>
                    </a:lnTo>
                    <a:lnTo>
                      <a:pt x="1224" y="217"/>
                    </a:lnTo>
                    <a:cubicBezTo>
                      <a:pt x="1285" y="177"/>
                      <a:pt x="1285" y="96"/>
                      <a:pt x="1245" y="45"/>
                    </a:cubicBezTo>
                    <a:cubicBezTo>
                      <a:pt x="1221" y="16"/>
                      <a:pt x="1187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52"/>
              <p:cNvSpPr/>
              <p:nvPr/>
            </p:nvSpPr>
            <p:spPr>
              <a:xfrm flipH="1">
                <a:off x="6432528" y="1553436"/>
                <a:ext cx="136931" cy="185904"/>
              </a:xfrm>
              <a:custGeom>
                <a:rect b="b" l="l" r="r" t="t"/>
                <a:pathLst>
                  <a:path extrusionOk="0" h="2308" w="1700">
                    <a:moveTo>
                      <a:pt x="665" y="0"/>
                    </a:moveTo>
                    <a:cubicBezTo>
                      <a:pt x="638" y="0"/>
                      <a:pt x="610" y="8"/>
                      <a:pt x="587" y="24"/>
                    </a:cubicBezTo>
                    <a:lnTo>
                      <a:pt x="61" y="438"/>
                    </a:lnTo>
                    <a:cubicBezTo>
                      <a:pt x="21" y="479"/>
                      <a:pt x="0" y="550"/>
                      <a:pt x="41" y="600"/>
                    </a:cubicBezTo>
                    <a:lnTo>
                      <a:pt x="931" y="2249"/>
                    </a:lnTo>
                    <a:cubicBezTo>
                      <a:pt x="956" y="2286"/>
                      <a:pt x="995" y="2308"/>
                      <a:pt x="1036" y="2308"/>
                    </a:cubicBezTo>
                    <a:cubicBezTo>
                      <a:pt x="1063" y="2308"/>
                      <a:pt x="1089" y="2299"/>
                      <a:pt x="1113" y="2279"/>
                    </a:cubicBezTo>
                    <a:lnTo>
                      <a:pt x="1639" y="1865"/>
                    </a:lnTo>
                    <a:cubicBezTo>
                      <a:pt x="1690" y="1834"/>
                      <a:pt x="1700" y="1763"/>
                      <a:pt x="1669" y="1713"/>
                    </a:cubicBezTo>
                    <a:lnTo>
                      <a:pt x="769" y="64"/>
                    </a:lnTo>
                    <a:cubicBezTo>
                      <a:pt x="750" y="21"/>
                      <a:pt x="709" y="0"/>
                      <a:pt x="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52"/>
              <p:cNvSpPr/>
              <p:nvPr/>
            </p:nvSpPr>
            <p:spPr>
              <a:xfrm flipH="1">
                <a:off x="6549806" y="1467492"/>
                <a:ext cx="22956" cy="37616"/>
              </a:xfrm>
              <a:custGeom>
                <a:rect b="b" l="l" r="r" t="t"/>
                <a:pathLst>
                  <a:path extrusionOk="0" h="467" w="285">
                    <a:moveTo>
                      <a:pt x="94" y="1"/>
                    </a:moveTo>
                    <a:cubicBezTo>
                      <a:pt x="83" y="1"/>
                      <a:pt x="73" y="3"/>
                      <a:pt x="62" y="8"/>
                    </a:cubicBezTo>
                    <a:cubicBezTo>
                      <a:pt x="21" y="19"/>
                      <a:pt x="1" y="59"/>
                      <a:pt x="21" y="100"/>
                    </a:cubicBezTo>
                    <a:lnTo>
                      <a:pt x="122" y="413"/>
                    </a:lnTo>
                    <a:cubicBezTo>
                      <a:pt x="139" y="447"/>
                      <a:pt x="170" y="466"/>
                      <a:pt x="203" y="466"/>
                    </a:cubicBezTo>
                    <a:cubicBezTo>
                      <a:pt x="210" y="466"/>
                      <a:pt x="217" y="465"/>
                      <a:pt x="223" y="464"/>
                    </a:cubicBezTo>
                    <a:cubicBezTo>
                      <a:pt x="264" y="443"/>
                      <a:pt x="284" y="403"/>
                      <a:pt x="264" y="362"/>
                    </a:cubicBezTo>
                    <a:lnTo>
                      <a:pt x="163" y="49"/>
                    </a:lnTo>
                    <a:cubicBezTo>
                      <a:pt x="148" y="19"/>
                      <a:pt x="122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52"/>
              <p:cNvSpPr/>
              <p:nvPr/>
            </p:nvSpPr>
            <p:spPr>
              <a:xfrm flipH="1">
                <a:off x="6563660" y="1478527"/>
                <a:ext cx="22070" cy="37132"/>
              </a:xfrm>
              <a:custGeom>
                <a:rect b="b" l="l" r="r" t="t"/>
                <a:pathLst>
                  <a:path extrusionOk="0" h="461" w="274">
                    <a:moveTo>
                      <a:pt x="73" y="0"/>
                    </a:moveTo>
                    <a:cubicBezTo>
                      <a:pt x="65" y="0"/>
                      <a:pt x="58" y="1"/>
                      <a:pt x="51" y="3"/>
                    </a:cubicBezTo>
                    <a:cubicBezTo>
                      <a:pt x="20" y="13"/>
                      <a:pt x="0" y="64"/>
                      <a:pt x="10" y="94"/>
                    </a:cubicBezTo>
                    <a:lnTo>
                      <a:pt x="122" y="408"/>
                    </a:lnTo>
                    <a:cubicBezTo>
                      <a:pt x="130" y="441"/>
                      <a:pt x="159" y="461"/>
                      <a:pt x="192" y="461"/>
                    </a:cubicBezTo>
                    <a:cubicBezTo>
                      <a:pt x="199" y="461"/>
                      <a:pt x="206" y="460"/>
                      <a:pt x="213" y="458"/>
                    </a:cubicBezTo>
                    <a:cubicBezTo>
                      <a:pt x="253" y="438"/>
                      <a:pt x="273" y="397"/>
                      <a:pt x="263" y="357"/>
                    </a:cubicBezTo>
                    <a:lnTo>
                      <a:pt x="152" y="43"/>
                    </a:lnTo>
                    <a:cubicBezTo>
                      <a:pt x="144" y="18"/>
                      <a:pt x="108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52"/>
              <p:cNvSpPr/>
              <p:nvPr/>
            </p:nvSpPr>
            <p:spPr>
              <a:xfrm flipH="1">
                <a:off x="6576708" y="1489079"/>
                <a:ext cx="22875" cy="37213"/>
              </a:xfrm>
              <a:custGeom>
                <a:rect b="b" l="l" r="r" t="t"/>
                <a:pathLst>
                  <a:path extrusionOk="0" h="462" w="284">
                    <a:moveTo>
                      <a:pt x="82" y="1"/>
                    </a:moveTo>
                    <a:cubicBezTo>
                      <a:pt x="75" y="1"/>
                      <a:pt x="68" y="2"/>
                      <a:pt x="61" y="3"/>
                    </a:cubicBezTo>
                    <a:cubicBezTo>
                      <a:pt x="20" y="14"/>
                      <a:pt x="0" y="64"/>
                      <a:pt x="10" y="105"/>
                    </a:cubicBezTo>
                    <a:lnTo>
                      <a:pt x="122" y="408"/>
                    </a:lnTo>
                    <a:cubicBezTo>
                      <a:pt x="130" y="442"/>
                      <a:pt x="166" y="461"/>
                      <a:pt x="201" y="461"/>
                    </a:cubicBezTo>
                    <a:cubicBezTo>
                      <a:pt x="209" y="461"/>
                      <a:pt x="216" y="460"/>
                      <a:pt x="223" y="459"/>
                    </a:cubicBezTo>
                    <a:cubicBezTo>
                      <a:pt x="253" y="448"/>
                      <a:pt x="283" y="398"/>
                      <a:pt x="263" y="368"/>
                    </a:cubicBezTo>
                    <a:lnTo>
                      <a:pt x="152" y="54"/>
                    </a:lnTo>
                    <a:cubicBezTo>
                      <a:pt x="144" y="21"/>
                      <a:pt x="114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2"/>
              <p:cNvSpPr/>
              <p:nvPr/>
            </p:nvSpPr>
            <p:spPr>
              <a:xfrm flipH="1">
                <a:off x="6590563" y="1499711"/>
                <a:ext cx="22875" cy="37616"/>
              </a:xfrm>
              <a:custGeom>
                <a:rect b="b" l="l" r="r" t="t"/>
                <a:pathLst>
                  <a:path extrusionOk="0" h="467" w="284">
                    <a:moveTo>
                      <a:pt x="82" y="0"/>
                    </a:moveTo>
                    <a:cubicBezTo>
                      <a:pt x="75" y="0"/>
                      <a:pt x="68" y="1"/>
                      <a:pt x="61" y="3"/>
                    </a:cubicBezTo>
                    <a:cubicBezTo>
                      <a:pt x="20" y="23"/>
                      <a:pt x="0" y="64"/>
                      <a:pt x="20" y="104"/>
                    </a:cubicBezTo>
                    <a:lnTo>
                      <a:pt x="122" y="418"/>
                    </a:lnTo>
                    <a:cubicBezTo>
                      <a:pt x="136" y="447"/>
                      <a:pt x="162" y="466"/>
                      <a:pt x="191" y="466"/>
                    </a:cubicBezTo>
                    <a:cubicBezTo>
                      <a:pt x="201" y="466"/>
                      <a:pt x="212" y="464"/>
                      <a:pt x="223" y="458"/>
                    </a:cubicBezTo>
                    <a:cubicBezTo>
                      <a:pt x="263" y="448"/>
                      <a:pt x="283" y="408"/>
                      <a:pt x="263" y="367"/>
                    </a:cubicBezTo>
                    <a:lnTo>
                      <a:pt x="162" y="54"/>
                    </a:lnTo>
                    <a:cubicBezTo>
                      <a:pt x="145" y="20"/>
                      <a:pt x="115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2"/>
              <p:cNvSpPr/>
              <p:nvPr/>
            </p:nvSpPr>
            <p:spPr>
              <a:xfrm flipH="1">
                <a:off x="6604417" y="1510263"/>
                <a:ext cx="22070" cy="37616"/>
              </a:xfrm>
              <a:custGeom>
                <a:rect b="b" l="l" r="r" t="t"/>
                <a:pathLst>
                  <a:path extrusionOk="0" h="467" w="274">
                    <a:moveTo>
                      <a:pt x="72" y="1"/>
                    </a:moveTo>
                    <a:cubicBezTo>
                      <a:pt x="65" y="1"/>
                      <a:pt x="58" y="2"/>
                      <a:pt x="51" y="3"/>
                    </a:cubicBezTo>
                    <a:cubicBezTo>
                      <a:pt x="21" y="24"/>
                      <a:pt x="0" y="64"/>
                      <a:pt x="11" y="105"/>
                    </a:cubicBezTo>
                    <a:lnTo>
                      <a:pt x="122" y="418"/>
                    </a:lnTo>
                    <a:cubicBezTo>
                      <a:pt x="129" y="448"/>
                      <a:pt x="153" y="467"/>
                      <a:pt x="181" y="467"/>
                    </a:cubicBezTo>
                    <a:cubicBezTo>
                      <a:pt x="191" y="467"/>
                      <a:pt x="202" y="464"/>
                      <a:pt x="213" y="459"/>
                    </a:cubicBezTo>
                    <a:cubicBezTo>
                      <a:pt x="253" y="448"/>
                      <a:pt x="274" y="408"/>
                      <a:pt x="263" y="368"/>
                    </a:cubicBezTo>
                    <a:lnTo>
                      <a:pt x="152" y="54"/>
                    </a:lnTo>
                    <a:cubicBezTo>
                      <a:pt x="144" y="20"/>
                      <a:pt x="108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2"/>
              <p:cNvSpPr/>
              <p:nvPr/>
            </p:nvSpPr>
            <p:spPr>
              <a:xfrm flipH="1">
                <a:off x="6140866" y="1147155"/>
                <a:ext cx="43254" cy="53886"/>
              </a:xfrm>
              <a:custGeom>
                <a:rect b="b" l="l" r="r" t="t"/>
                <a:pathLst>
                  <a:path extrusionOk="0" fill="none" h="669" w="537">
                    <a:moveTo>
                      <a:pt x="1" y="0"/>
                    </a:moveTo>
                    <a:lnTo>
                      <a:pt x="537" y="66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2"/>
              <p:cNvSpPr/>
              <p:nvPr/>
            </p:nvSpPr>
            <p:spPr>
              <a:xfrm flipH="1">
                <a:off x="6284240" y="1260404"/>
                <a:ext cx="43254" cy="54692"/>
              </a:xfrm>
              <a:custGeom>
                <a:rect b="b" l="l" r="r" t="t"/>
                <a:pathLst>
                  <a:path extrusionOk="0" fill="none" h="679" w="537">
                    <a:moveTo>
                      <a:pt x="0" y="0"/>
                    </a:moveTo>
                    <a:lnTo>
                      <a:pt x="536" y="67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52"/>
              <p:cNvSpPr/>
              <p:nvPr/>
            </p:nvSpPr>
            <p:spPr>
              <a:xfrm flipH="1">
                <a:off x="6388227" y="1581950"/>
                <a:ext cx="133789" cy="134434"/>
              </a:xfrm>
              <a:custGeom>
                <a:rect b="b" l="l" r="r" t="t"/>
                <a:pathLst>
                  <a:path extrusionOk="0" h="1669" w="1661">
                    <a:moveTo>
                      <a:pt x="736" y="0"/>
                    </a:moveTo>
                    <a:cubicBezTo>
                      <a:pt x="687" y="0"/>
                      <a:pt x="640" y="17"/>
                      <a:pt x="595" y="54"/>
                    </a:cubicBezTo>
                    <a:cubicBezTo>
                      <a:pt x="1" y="337"/>
                      <a:pt x="25" y="809"/>
                      <a:pt x="332" y="809"/>
                    </a:cubicBezTo>
                    <a:cubicBezTo>
                      <a:pt x="370" y="809"/>
                      <a:pt x="413" y="802"/>
                      <a:pt x="459" y="786"/>
                    </a:cubicBezTo>
                    <a:lnTo>
                      <a:pt x="459" y="786"/>
                    </a:lnTo>
                    <a:cubicBezTo>
                      <a:pt x="316" y="1029"/>
                      <a:pt x="446" y="1261"/>
                      <a:pt x="673" y="1261"/>
                    </a:cubicBezTo>
                    <a:cubicBezTo>
                      <a:pt x="707" y="1261"/>
                      <a:pt x="743" y="1255"/>
                      <a:pt x="780" y="1244"/>
                    </a:cubicBezTo>
                    <a:lnTo>
                      <a:pt x="780" y="1244"/>
                    </a:lnTo>
                    <a:cubicBezTo>
                      <a:pt x="638" y="1456"/>
                      <a:pt x="696" y="1668"/>
                      <a:pt x="894" y="1668"/>
                    </a:cubicBezTo>
                    <a:cubicBezTo>
                      <a:pt x="1039" y="1668"/>
                      <a:pt x="1257" y="1556"/>
                      <a:pt x="1525" y="1248"/>
                    </a:cubicBezTo>
                    <a:cubicBezTo>
                      <a:pt x="1661" y="1139"/>
                      <a:pt x="1144" y="0"/>
                      <a:pt x="736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52"/>
              <p:cNvSpPr/>
              <p:nvPr/>
            </p:nvSpPr>
            <p:spPr>
              <a:xfrm flipH="1">
                <a:off x="6429226" y="1658792"/>
                <a:ext cx="31897" cy="26097"/>
              </a:xfrm>
              <a:custGeom>
                <a:rect b="b" l="l" r="r" t="t"/>
                <a:pathLst>
                  <a:path extrusionOk="0" fill="none" h="324" w="396">
                    <a:moveTo>
                      <a:pt x="395" y="0"/>
                    </a:moveTo>
                    <a:lnTo>
                      <a:pt x="1" y="32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52"/>
              <p:cNvSpPr/>
              <p:nvPr/>
            </p:nvSpPr>
            <p:spPr>
              <a:xfrm flipH="1">
                <a:off x="6454518" y="1623754"/>
                <a:ext cx="32702" cy="25292"/>
              </a:xfrm>
              <a:custGeom>
                <a:rect b="b" l="l" r="r" t="t"/>
                <a:pathLst>
                  <a:path extrusionOk="0" fill="none" h="314" w="406">
                    <a:moveTo>
                      <a:pt x="406" y="0"/>
                    </a:moveTo>
                    <a:lnTo>
                      <a:pt x="1" y="314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52"/>
              <p:cNvSpPr/>
              <p:nvPr/>
            </p:nvSpPr>
            <p:spPr>
              <a:xfrm flipH="1">
                <a:off x="6430112" y="1505510"/>
                <a:ext cx="96576" cy="68143"/>
              </a:xfrm>
              <a:custGeom>
                <a:rect b="b" l="l" r="r" t="t"/>
                <a:pathLst>
                  <a:path extrusionOk="0" h="846" w="1199">
                    <a:moveTo>
                      <a:pt x="785" y="1"/>
                    </a:moveTo>
                    <a:cubicBezTo>
                      <a:pt x="694" y="1"/>
                      <a:pt x="588" y="32"/>
                      <a:pt x="481" y="103"/>
                    </a:cubicBezTo>
                    <a:cubicBezTo>
                      <a:pt x="0" y="418"/>
                      <a:pt x="38" y="845"/>
                      <a:pt x="347" y="845"/>
                    </a:cubicBezTo>
                    <a:cubicBezTo>
                      <a:pt x="453" y="845"/>
                      <a:pt x="593" y="794"/>
                      <a:pt x="754" y="669"/>
                    </a:cubicBezTo>
                    <a:cubicBezTo>
                      <a:pt x="1199" y="309"/>
                      <a:pt x="1068" y="1"/>
                      <a:pt x="785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52"/>
              <p:cNvSpPr/>
              <p:nvPr/>
            </p:nvSpPr>
            <p:spPr>
              <a:xfrm flipH="1">
                <a:off x="6477313" y="1572929"/>
                <a:ext cx="115344" cy="173097"/>
              </a:xfrm>
              <a:custGeom>
                <a:rect b="b" l="l" r="r" t="t"/>
                <a:pathLst>
                  <a:path extrusionOk="0" h="2149" w="1432">
                    <a:moveTo>
                      <a:pt x="801" y="0"/>
                    </a:moveTo>
                    <a:cubicBezTo>
                      <a:pt x="507" y="0"/>
                      <a:pt x="1" y="506"/>
                      <a:pt x="96" y="1026"/>
                    </a:cubicBezTo>
                    <a:lnTo>
                      <a:pt x="845" y="2148"/>
                    </a:lnTo>
                    <a:cubicBezTo>
                      <a:pt x="845" y="2148"/>
                      <a:pt x="1431" y="1592"/>
                      <a:pt x="622" y="915"/>
                    </a:cubicBezTo>
                    <a:cubicBezTo>
                      <a:pt x="926" y="419"/>
                      <a:pt x="1158" y="257"/>
                      <a:pt x="926" y="45"/>
                    </a:cubicBezTo>
                    <a:cubicBezTo>
                      <a:pt x="892" y="14"/>
                      <a:pt x="849" y="0"/>
                      <a:pt x="801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52"/>
              <p:cNvSpPr/>
              <p:nvPr/>
            </p:nvSpPr>
            <p:spPr>
              <a:xfrm flipH="1">
                <a:off x="6512351" y="1580500"/>
                <a:ext cx="862019" cy="520498"/>
              </a:xfrm>
              <a:custGeom>
                <a:rect b="b" l="l" r="r" t="t"/>
                <a:pathLst>
                  <a:path extrusionOk="0" h="6462" w="10702">
                    <a:moveTo>
                      <a:pt x="1410" y="0"/>
                    </a:moveTo>
                    <a:cubicBezTo>
                      <a:pt x="650" y="0"/>
                      <a:pt x="983" y="1044"/>
                      <a:pt x="0" y="1933"/>
                    </a:cubicBezTo>
                    <a:cubicBezTo>
                      <a:pt x="0" y="1933"/>
                      <a:pt x="3917" y="6462"/>
                      <a:pt x="6005" y="6462"/>
                    </a:cubicBezTo>
                    <a:cubicBezTo>
                      <a:pt x="6179" y="6462"/>
                      <a:pt x="6339" y="6430"/>
                      <a:pt x="6484" y="6363"/>
                    </a:cubicBezTo>
                    <a:cubicBezTo>
                      <a:pt x="7940" y="5696"/>
                      <a:pt x="10701" y="2368"/>
                      <a:pt x="10701" y="2368"/>
                    </a:cubicBezTo>
                    <a:lnTo>
                      <a:pt x="9842" y="1276"/>
                    </a:lnTo>
                    <a:lnTo>
                      <a:pt x="6201" y="4350"/>
                    </a:lnTo>
                    <a:cubicBezTo>
                      <a:pt x="6201" y="4350"/>
                      <a:pt x="2822" y="244"/>
                      <a:pt x="1619" y="21"/>
                    </a:cubicBezTo>
                    <a:cubicBezTo>
                      <a:pt x="1541" y="7"/>
                      <a:pt x="1472" y="0"/>
                      <a:pt x="1410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52"/>
              <p:cNvSpPr/>
              <p:nvPr/>
            </p:nvSpPr>
            <p:spPr>
              <a:xfrm flipH="1">
                <a:off x="6874895" y="1930882"/>
                <a:ext cx="48973" cy="54692"/>
              </a:xfrm>
              <a:custGeom>
                <a:rect b="b" l="l" r="r" t="t"/>
                <a:pathLst>
                  <a:path extrusionOk="0" fill="none" h="679" w="608">
                    <a:moveTo>
                      <a:pt x="608" y="0"/>
                    </a:moveTo>
                    <a:lnTo>
                      <a:pt x="1" y="678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52"/>
              <p:cNvSpPr/>
              <p:nvPr/>
            </p:nvSpPr>
            <p:spPr>
              <a:xfrm flipH="1">
                <a:off x="7065712" y="1532655"/>
                <a:ext cx="812966" cy="1520978"/>
              </a:xfrm>
              <a:custGeom>
                <a:rect b="b" l="l" r="r" t="t"/>
                <a:pathLst>
                  <a:path extrusionOk="0" h="18883" w="10093">
                    <a:moveTo>
                      <a:pt x="4299" y="0"/>
                    </a:moveTo>
                    <a:cubicBezTo>
                      <a:pt x="4089" y="0"/>
                      <a:pt x="3873" y="6"/>
                      <a:pt x="3652" y="19"/>
                    </a:cubicBezTo>
                    <a:cubicBezTo>
                      <a:pt x="2347" y="90"/>
                      <a:pt x="1255" y="413"/>
                      <a:pt x="537" y="848"/>
                    </a:cubicBezTo>
                    <a:cubicBezTo>
                      <a:pt x="648" y="4560"/>
                      <a:pt x="2509" y="6816"/>
                      <a:pt x="2580" y="8464"/>
                    </a:cubicBezTo>
                    <a:cubicBezTo>
                      <a:pt x="2782" y="12732"/>
                      <a:pt x="1" y="13926"/>
                      <a:pt x="537" y="18477"/>
                    </a:cubicBezTo>
                    <a:cubicBezTo>
                      <a:pt x="737" y="16855"/>
                      <a:pt x="1551" y="16301"/>
                      <a:pt x="2627" y="16301"/>
                    </a:cubicBezTo>
                    <a:cubicBezTo>
                      <a:pt x="4948" y="16301"/>
                      <a:pt x="8485" y="18883"/>
                      <a:pt x="9677" y="18883"/>
                    </a:cubicBezTo>
                    <a:cubicBezTo>
                      <a:pt x="9943" y="18883"/>
                      <a:pt x="10093" y="18754"/>
                      <a:pt x="10085" y="18437"/>
                    </a:cubicBezTo>
                    <a:cubicBezTo>
                      <a:pt x="9963" y="13177"/>
                      <a:pt x="8153" y="9111"/>
                      <a:pt x="8426" y="7038"/>
                    </a:cubicBezTo>
                    <a:cubicBezTo>
                      <a:pt x="9124" y="6755"/>
                      <a:pt x="9397" y="6249"/>
                      <a:pt x="9296" y="5440"/>
                    </a:cubicBezTo>
                    <a:cubicBezTo>
                      <a:pt x="9154" y="4408"/>
                      <a:pt x="8406" y="3680"/>
                      <a:pt x="8052" y="2365"/>
                    </a:cubicBezTo>
                    <a:cubicBezTo>
                      <a:pt x="7870" y="1657"/>
                      <a:pt x="7920" y="1030"/>
                      <a:pt x="7981" y="646"/>
                    </a:cubicBezTo>
                    <a:cubicBezTo>
                      <a:pt x="7237" y="359"/>
                      <a:pt x="5943" y="0"/>
                      <a:pt x="42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52"/>
              <p:cNvSpPr/>
              <p:nvPr/>
            </p:nvSpPr>
            <p:spPr>
              <a:xfrm flipH="1">
                <a:off x="7292856" y="1527178"/>
                <a:ext cx="342246" cy="430687"/>
              </a:xfrm>
              <a:custGeom>
                <a:rect b="b" l="l" r="r" t="t"/>
                <a:pathLst>
                  <a:path extrusionOk="0" h="5347" w="4249">
                    <a:moveTo>
                      <a:pt x="1744" y="0"/>
                    </a:moveTo>
                    <a:cubicBezTo>
                      <a:pt x="788" y="0"/>
                      <a:pt x="1" y="158"/>
                      <a:pt x="1" y="158"/>
                    </a:cubicBezTo>
                    <a:cubicBezTo>
                      <a:pt x="1" y="158"/>
                      <a:pt x="1447" y="2352"/>
                      <a:pt x="3824" y="5346"/>
                    </a:cubicBezTo>
                    <a:cubicBezTo>
                      <a:pt x="4249" y="1796"/>
                      <a:pt x="3227" y="158"/>
                      <a:pt x="3227" y="158"/>
                    </a:cubicBezTo>
                    <a:cubicBezTo>
                      <a:pt x="2742" y="40"/>
                      <a:pt x="2222" y="0"/>
                      <a:pt x="1744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52"/>
              <p:cNvSpPr/>
              <p:nvPr/>
            </p:nvSpPr>
            <p:spPr>
              <a:xfrm flipH="1">
                <a:off x="7402804" y="1339421"/>
                <a:ext cx="196455" cy="273781"/>
              </a:xfrm>
              <a:custGeom>
                <a:rect b="b" l="l" r="r" t="t"/>
                <a:pathLst>
                  <a:path extrusionOk="0" h="3399" w="2439">
                    <a:moveTo>
                      <a:pt x="1" y="0"/>
                    </a:moveTo>
                    <a:lnTo>
                      <a:pt x="223" y="2408"/>
                    </a:lnTo>
                    <a:lnTo>
                      <a:pt x="1973" y="3399"/>
                    </a:lnTo>
                    <a:lnTo>
                      <a:pt x="2438" y="2964"/>
                    </a:lnTo>
                    <a:lnTo>
                      <a:pt x="2438" y="5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52"/>
              <p:cNvSpPr/>
              <p:nvPr/>
            </p:nvSpPr>
            <p:spPr>
              <a:xfrm flipH="1">
                <a:off x="7261845" y="993953"/>
                <a:ext cx="362625" cy="483124"/>
              </a:xfrm>
              <a:custGeom>
                <a:rect b="b" l="l" r="r" t="t"/>
                <a:pathLst>
                  <a:path extrusionOk="0" h="5998" w="4502">
                    <a:moveTo>
                      <a:pt x="2256" y="1"/>
                    </a:moveTo>
                    <a:cubicBezTo>
                      <a:pt x="1012" y="1"/>
                      <a:pt x="0" y="1296"/>
                      <a:pt x="0" y="2904"/>
                    </a:cubicBezTo>
                    <a:cubicBezTo>
                      <a:pt x="0" y="4512"/>
                      <a:pt x="1012" y="5746"/>
                      <a:pt x="2236" y="5968"/>
                    </a:cubicBezTo>
                    <a:cubicBezTo>
                      <a:pt x="2344" y="5988"/>
                      <a:pt x="2449" y="5997"/>
                      <a:pt x="2550" y="5997"/>
                    </a:cubicBezTo>
                    <a:cubicBezTo>
                      <a:pt x="3856" y="5997"/>
                      <a:pt x="4501" y="4418"/>
                      <a:pt x="4501" y="2934"/>
                    </a:cubicBezTo>
                    <a:cubicBezTo>
                      <a:pt x="4501" y="1326"/>
                      <a:pt x="4289" y="1"/>
                      <a:pt x="2256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52"/>
              <p:cNvSpPr/>
              <p:nvPr/>
            </p:nvSpPr>
            <p:spPr>
              <a:xfrm flipH="1">
                <a:off x="7347387" y="1345140"/>
                <a:ext cx="62022" cy="40757"/>
              </a:xfrm>
              <a:custGeom>
                <a:rect b="b" l="l" r="r" t="t"/>
                <a:pathLst>
                  <a:path extrusionOk="0" h="506" w="770">
                    <a:moveTo>
                      <a:pt x="235" y="0"/>
                    </a:moveTo>
                    <a:cubicBezTo>
                      <a:pt x="100" y="0"/>
                      <a:pt x="1" y="181"/>
                      <a:pt x="1" y="273"/>
                    </a:cubicBezTo>
                    <a:cubicBezTo>
                      <a:pt x="1" y="405"/>
                      <a:pt x="173" y="506"/>
                      <a:pt x="375" y="506"/>
                    </a:cubicBezTo>
                    <a:cubicBezTo>
                      <a:pt x="587" y="506"/>
                      <a:pt x="749" y="405"/>
                      <a:pt x="749" y="273"/>
                    </a:cubicBezTo>
                    <a:cubicBezTo>
                      <a:pt x="749" y="179"/>
                      <a:pt x="770" y="53"/>
                      <a:pt x="647" y="53"/>
                    </a:cubicBezTo>
                    <a:cubicBezTo>
                      <a:pt x="599" y="53"/>
                      <a:pt x="528" y="73"/>
                      <a:pt x="425" y="122"/>
                    </a:cubicBezTo>
                    <a:cubicBezTo>
                      <a:pt x="359" y="34"/>
                      <a:pt x="294" y="0"/>
                      <a:pt x="2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52"/>
              <p:cNvSpPr/>
              <p:nvPr/>
            </p:nvSpPr>
            <p:spPr>
              <a:xfrm flipH="1">
                <a:off x="7418269" y="1248161"/>
                <a:ext cx="24567" cy="38421"/>
              </a:xfrm>
              <a:custGeom>
                <a:rect b="b" l="l" r="r" t="t"/>
                <a:pathLst>
                  <a:path extrusionOk="0" h="477" w="305">
                    <a:moveTo>
                      <a:pt x="153" y="1"/>
                    </a:moveTo>
                    <a:cubicBezTo>
                      <a:pt x="72" y="1"/>
                      <a:pt x="1" y="102"/>
                      <a:pt x="1" y="233"/>
                    </a:cubicBezTo>
                    <a:cubicBezTo>
                      <a:pt x="1" y="365"/>
                      <a:pt x="72" y="476"/>
                      <a:pt x="153" y="476"/>
                    </a:cubicBezTo>
                    <a:cubicBezTo>
                      <a:pt x="234" y="476"/>
                      <a:pt x="304" y="365"/>
                      <a:pt x="304" y="233"/>
                    </a:cubicBezTo>
                    <a:cubicBezTo>
                      <a:pt x="304" y="102"/>
                      <a:pt x="234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52"/>
              <p:cNvSpPr/>
              <p:nvPr/>
            </p:nvSpPr>
            <p:spPr>
              <a:xfrm flipH="1">
                <a:off x="7292856" y="1248161"/>
                <a:ext cx="23681" cy="38421"/>
              </a:xfrm>
              <a:custGeom>
                <a:rect b="b" l="l" r="r" t="t"/>
                <a:pathLst>
                  <a:path extrusionOk="0" h="477" w="294">
                    <a:moveTo>
                      <a:pt x="142" y="1"/>
                    </a:moveTo>
                    <a:cubicBezTo>
                      <a:pt x="61" y="1"/>
                      <a:pt x="1" y="102"/>
                      <a:pt x="1" y="233"/>
                    </a:cubicBezTo>
                    <a:cubicBezTo>
                      <a:pt x="1" y="365"/>
                      <a:pt x="61" y="476"/>
                      <a:pt x="142" y="476"/>
                    </a:cubicBezTo>
                    <a:cubicBezTo>
                      <a:pt x="233" y="476"/>
                      <a:pt x="294" y="365"/>
                      <a:pt x="294" y="233"/>
                    </a:cubicBezTo>
                    <a:cubicBezTo>
                      <a:pt x="294" y="102"/>
                      <a:pt x="233" y="1"/>
                      <a:pt x="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52"/>
              <p:cNvSpPr/>
              <p:nvPr/>
            </p:nvSpPr>
            <p:spPr>
              <a:xfrm flipH="1">
                <a:off x="7338446" y="1339421"/>
                <a:ext cx="87233" cy="44865"/>
              </a:xfrm>
              <a:custGeom>
                <a:rect b="b" l="l" r="r" t="t"/>
                <a:pathLst>
                  <a:path extrusionOk="0" fill="none" h="557" w="1083">
                    <a:moveTo>
                      <a:pt x="1083" y="253"/>
                    </a:moveTo>
                    <a:cubicBezTo>
                      <a:pt x="840" y="557"/>
                      <a:pt x="122" y="334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52"/>
              <p:cNvSpPr/>
              <p:nvPr/>
            </p:nvSpPr>
            <p:spPr>
              <a:xfrm flipH="1">
                <a:off x="7318873" y="1284005"/>
                <a:ext cx="31897" cy="47362"/>
              </a:xfrm>
              <a:custGeom>
                <a:rect b="b" l="l" r="r" t="t"/>
                <a:pathLst>
                  <a:path extrusionOk="0" fill="none" h="588" w="396">
                    <a:moveTo>
                      <a:pt x="122" y="587"/>
                    </a:moveTo>
                    <a:cubicBezTo>
                      <a:pt x="395" y="436"/>
                      <a:pt x="345" y="1"/>
                      <a:pt x="1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52"/>
              <p:cNvSpPr/>
              <p:nvPr/>
            </p:nvSpPr>
            <p:spPr>
              <a:xfrm flipH="1">
                <a:off x="7401998" y="1208290"/>
                <a:ext cx="57914" cy="17962"/>
              </a:xfrm>
              <a:custGeom>
                <a:rect b="b" l="l" r="r" t="t"/>
                <a:pathLst>
                  <a:path extrusionOk="0" fill="none" h="223" w="719">
                    <a:moveTo>
                      <a:pt x="719" y="223"/>
                    </a:moveTo>
                    <a:cubicBezTo>
                      <a:pt x="446" y="0"/>
                      <a:pt x="71" y="91"/>
                      <a:pt x="0" y="22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52"/>
              <p:cNvSpPr/>
              <p:nvPr/>
            </p:nvSpPr>
            <p:spPr>
              <a:xfrm flipH="1">
                <a:off x="7278197" y="1205793"/>
                <a:ext cx="44059" cy="20459"/>
              </a:xfrm>
              <a:custGeom>
                <a:rect b="b" l="l" r="r" t="t"/>
                <a:pathLst>
                  <a:path extrusionOk="0" fill="none" h="254" w="547">
                    <a:moveTo>
                      <a:pt x="547" y="193"/>
                    </a:moveTo>
                    <a:cubicBezTo>
                      <a:pt x="335" y="1"/>
                      <a:pt x="51" y="102"/>
                      <a:pt x="1" y="25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52"/>
              <p:cNvSpPr/>
              <p:nvPr/>
            </p:nvSpPr>
            <p:spPr>
              <a:xfrm flipH="1">
                <a:off x="7564140" y="1210707"/>
                <a:ext cx="86427" cy="147563"/>
              </a:xfrm>
              <a:custGeom>
                <a:rect b="b" l="l" r="r" t="t"/>
                <a:pathLst>
                  <a:path extrusionOk="0" h="1832" w="1073">
                    <a:moveTo>
                      <a:pt x="537" y="0"/>
                    </a:moveTo>
                    <a:cubicBezTo>
                      <a:pt x="233" y="0"/>
                      <a:pt x="1" y="405"/>
                      <a:pt x="1" y="911"/>
                    </a:cubicBezTo>
                    <a:cubicBezTo>
                      <a:pt x="1" y="1416"/>
                      <a:pt x="233" y="1831"/>
                      <a:pt x="537" y="1831"/>
                    </a:cubicBezTo>
                    <a:cubicBezTo>
                      <a:pt x="830" y="1831"/>
                      <a:pt x="1073" y="1416"/>
                      <a:pt x="1073" y="911"/>
                    </a:cubicBezTo>
                    <a:cubicBezTo>
                      <a:pt x="1073" y="405"/>
                      <a:pt x="830" y="0"/>
                      <a:pt x="537" y="0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52"/>
              <p:cNvSpPr/>
              <p:nvPr/>
            </p:nvSpPr>
            <p:spPr>
              <a:xfrm flipH="1">
                <a:off x="7415852" y="1405390"/>
                <a:ext cx="139347" cy="72573"/>
              </a:xfrm>
              <a:custGeom>
                <a:rect b="b" l="l" r="r" t="t"/>
                <a:pathLst>
                  <a:path extrusionOk="0" fill="none" h="901" w="1730">
                    <a:moveTo>
                      <a:pt x="1730" y="901"/>
                    </a:moveTo>
                    <a:cubicBezTo>
                      <a:pt x="1730" y="901"/>
                      <a:pt x="688" y="779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52"/>
              <p:cNvSpPr/>
              <p:nvPr/>
            </p:nvSpPr>
            <p:spPr>
              <a:xfrm flipH="1">
                <a:off x="7709931" y="1604181"/>
                <a:ext cx="548367" cy="770759"/>
              </a:xfrm>
              <a:custGeom>
                <a:rect b="b" l="l" r="r" t="t"/>
                <a:pathLst>
                  <a:path extrusionOk="0" h="9569" w="6808">
                    <a:moveTo>
                      <a:pt x="5209" y="1"/>
                    </a:moveTo>
                    <a:cubicBezTo>
                      <a:pt x="5209" y="1"/>
                      <a:pt x="0" y="4097"/>
                      <a:pt x="890" y="6757"/>
                    </a:cubicBezTo>
                    <a:cubicBezTo>
                      <a:pt x="1406" y="8284"/>
                      <a:pt x="6170" y="9569"/>
                      <a:pt x="6170" y="9569"/>
                    </a:cubicBezTo>
                    <a:lnTo>
                      <a:pt x="6807" y="8426"/>
                    </a:lnTo>
                    <a:lnTo>
                      <a:pt x="3095" y="5786"/>
                    </a:lnTo>
                    <a:lnTo>
                      <a:pt x="6453" y="2458"/>
                    </a:lnTo>
                    <a:cubicBezTo>
                      <a:pt x="6453" y="2458"/>
                      <a:pt x="6332" y="891"/>
                      <a:pt x="5209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2"/>
              <p:cNvSpPr/>
              <p:nvPr/>
            </p:nvSpPr>
            <p:spPr>
              <a:xfrm flipH="1">
                <a:off x="7987739" y="2046548"/>
                <a:ext cx="62022" cy="39227"/>
              </a:xfrm>
              <a:custGeom>
                <a:rect b="b" l="l" r="r" t="t"/>
                <a:pathLst>
                  <a:path extrusionOk="0" fill="none" h="487" w="770">
                    <a:moveTo>
                      <a:pt x="769" y="486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2"/>
              <p:cNvSpPr/>
              <p:nvPr/>
            </p:nvSpPr>
            <p:spPr>
              <a:xfrm flipH="1">
                <a:off x="7490923" y="2229713"/>
                <a:ext cx="273700" cy="172935"/>
              </a:xfrm>
              <a:custGeom>
                <a:rect b="b" l="l" r="r" t="t"/>
                <a:pathLst>
                  <a:path extrusionOk="0" h="2147" w="3398">
                    <a:moveTo>
                      <a:pt x="2081" y="1"/>
                    </a:moveTo>
                    <a:cubicBezTo>
                      <a:pt x="2055" y="1"/>
                      <a:pt x="2029" y="1"/>
                      <a:pt x="2003" y="2"/>
                    </a:cubicBezTo>
                    <a:cubicBezTo>
                      <a:pt x="1144" y="23"/>
                      <a:pt x="213" y="488"/>
                      <a:pt x="213" y="488"/>
                    </a:cubicBezTo>
                    <a:lnTo>
                      <a:pt x="1" y="1732"/>
                    </a:lnTo>
                    <a:cubicBezTo>
                      <a:pt x="195" y="2033"/>
                      <a:pt x="452" y="2147"/>
                      <a:pt x="715" y="2147"/>
                    </a:cubicBezTo>
                    <a:cubicBezTo>
                      <a:pt x="1123" y="2147"/>
                      <a:pt x="1547" y="1875"/>
                      <a:pt x="1781" y="1611"/>
                    </a:cubicBezTo>
                    <a:cubicBezTo>
                      <a:pt x="2010" y="1793"/>
                      <a:pt x="2213" y="1867"/>
                      <a:pt x="2351" y="1867"/>
                    </a:cubicBezTo>
                    <a:cubicBezTo>
                      <a:pt x="2633" y="1867"/>
                      <a:pt x="2642" y="1559"/>
                      <a:pt x="2044" y="1246"/>
                    </a:cubicBezTo>
                    <a:lnTo>
                      <a:pt x="2044" y="1246"/>
                    </a:lnTo>
                    <a:cubicBezTo>
                      <a:pt x="2305" y="1371"/>
                      <a:pt x="2511" y="1422"/>
                      <a:pt x="2648" y="1422"/>
                    </a:cubicBezTo>
                    <a:cubicBezTo>
                      <a:pt x="2968" y="1422"/>
                      <a:pt x="2917" y="1147"/>
                      <a:pt x="2337" y="892"/>
                    </a:cubicBezTo>
                    <a:lnTo>
                      <a:pt x="2337" y="892"/>
                    </a:lnTo>
                    <a:cubicBezTo>
                      <a:pt x="2512" y="946"/>
                      <a:pt x="2657" y="968"/>
                      <a:pt x="2770" y="968"/>
                    </a:cubicBezTo>
                    <a:cubicBezTo>
                      <a:pt x="3237" y="968"/>
                      <a:pt x="3153" y="590"/>
                      <a:pt x="2388" y="468"/>
                    </a:cubicBezTo>
                    <a:cubicBezTo>
                      <a:pt x="3398" y="458"/>
                      <a:pt x="2896" y="1"/>
                      <a:pt x="2081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2"/>
              <p:cNvSpPr/>
              <p:nvPr/>
            </p:nvSpPr>
            <p:spPr>
              <a:xfrm flipH="1">
                <a:off x="7576303" y="2318637"/>
                <a:ext cx="57108" cy="26983"/>
              </a:xfrm>
              <a:custGeom>
                <a:rect b="b" l="l" r="r" t="t"/>
                <a:pathLst>
                  <a:path extrusionOk="0" fill="none" h="335" w="709">
                    <a:moveTo>
                      <a:pt x="708" y="335"/>
                    </a:moveTo>
                    <a:cubicBezTo>
                      <a:pt x="708" y="335"/>
                      <a:pt x="223" y="1"/>
                      <a:pt x="0" y="9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2"/>
              <p:cNvSpPr/>
              <p:nvPr/>
            </p:nvSpPr>
            <p:spPr>
              <a:xfrm flipH="1">
                <a:off x="7554313" y="2286902"/>
                <a:ext cx="57108" cy="26983"/>
              </a:xfrm>
              <a:custGeom>
                <a:rect b="b" l="l" r="r" t="t"/>
                <a:pathLst>
                  <a:path extrusionOk="0" fill="none" h="335" w="709">
                    <a:moveTo>
                      <a:pt x="708" y="334"/>
                    </a:moveTo>
                    <a:cubicBezTo>
                      <a:pt x="708" y="334"/>
                      <a:pt x="223" y="0"/>
                      <a:pt x="0" y="8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52"/>
              <p:cNvSpPr/>
              <p:nvPr/>
            </p:nvSpPr>
            <p:spPr>
              <a:xfrm flipH="1">
                <a:off x="7541265" y="2257582"/>
                <a:ext cx="60411" cy="14740"/>
              </a:xfrm>
              <a:custGeom>
                <a:rect b="b" l="l" r="r" t="t"/>
                <a:pathLst>
                  <a:path extrusionOk="0" fill="none" h="183" w="750">
                    <a:moveTo>
                      <a:pt x="749" y="182"/>
                    </a:moveTo>
                    <a:cubicBezTo>
                      <a:pt x="749" y="182"/>
                      <a:pt x="193" y="0"/>
                      <a:pt x="1" y="15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52"/>
              <p:cNvSpPr/>
              <p:nvPr/>
            </p:nvSpPr>
            <p:spPr>
              <a:xfrm flipH="1">
                <a:off x="7399582" y="2040829"/>
                <a:ext cx="203705" cy="110108"/>
              </a:xfrm>
              <a:custGeom>
                <a:rect b="b" l="l" r="r" t="t"/>
                <a:pathLst>
                  <a:path extrusionOk="0" fill="none" h="1367" w="2529">
                    <a:moveTo>
                      <a:pt x="0" y="1"/>
                    </a:moveTo>
                    <a:cubicBezTo>
                      <a:pt x="233" y="1012"/>
                      <a:pt x="1791" y="1366"/>
                      <a:pt x="2529" y="60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52"/>
              <p:cNvSpPr/>
              <p:nvPr/>
            </p:nvSpPr>
            <p:spPr>
              <a:xfrm flipH="1">
                <a:off x="7201596" y="2095440"/>
                <a:ext cx="47281" cy="9827"/>
              </a:xfrm>
              <a:custGeom>
                <a:rect b="b" l="l" r="r" t="t"/>
                <a:pathLst>
                  <a:path extrusionOk="0" fill="none" h="122" w="587">
                    <a:moveTo>
                      <a:pt x="0" y="122"/>
                    </a:moveTo>
                    <a:cubicBezTo>
                      <a:pt x="223" y="92"/>
                      <a:pt x="415" y="51"/>
                      <a:pt x="587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52"/>
              <p:cNvSpPr/>
              <p:nvPr/>
            </p:nvSpPr>
            <p:spPr>
              <a:xfrm flipH="1">
                <a:off x="7609730" y="1337810"/>
                <a:ext cx="28594" cy="27789"/>
              </a:xfrm>
              <a:custGeom>
                <a:rect b="b" l="l" r="r" t="t"/>
                <a:pathLst>
                  <a:path extrusionOk="0" h="345" w="355">
                    <a:moveTo>
                      <a:pt x="182" y="0"/>
                    </a:moveTo>
                    <a:cubicBezTo>
                      <a:pt x="81" y="0"/>
                      <a:pt x="0" y="81"/>
                      <a:pt x="0" y="172"/>
                    </a:cubicBezTo>
                    <a:cubicBezTo>
                      <a:pt x="0" y="273"/>
                      <a:pt x="81" y="344"/>
                      <a:pt x="182" y="344"/>
                    </a:cubicBezTo>
                    <a:cubicBezTo>
                      <a:pt x="274" y="344"/>
                      <a:pt x="354" y="273"/>
                      <a:pt x="354" y="172"/>
                    </a:cubicBezTo>
                    <a:cubicBezTo>
                      <a:pt x="354" y="81"/>
                      <a:pt x="274" y="0"/>
                      <a:pt x="1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52"/>
              <p:cNvSpPr/>
              <p:nvPr/>
            </p:nvSpPr>
            <p:spPr>
              <a:xfrm flipH="1">
                <a:off x="7609730" y="1369546"/>
                <a:ext cx="28594" cy="27789"/>
              </a:xfrm>
              <a:custGeom>
                <a:rect b="b" l="l" r="r" t="t"/>
                <a:pathLst>
                  <a:path extrusionOk="0" h="345" w="355">
                    <a:moveTo>
                      <a:pt x="182" y="1"/>
                    </a:moveTo>
                    <a:cubicBezTo>
                      <a:pt x="81" y="1"/>
                      <a:pt x="0" y="71"/>
                      <a:pt x="0" y="173"/>
                    </a:cubicBezTo>
                    <a:cubicBezTo>
                      <a:pt x="0" y="274"/>
                      <a:pt x="81" y="345"/>
                      <a:pt x="182" y="345"/>
                    </a:cubicBezTo>
                    <a:cubicBezTo>
                      <a:pt x="274" y="345"/>
                      <a:pt x="354" y="274"/>
                      <a:pt x="354" y="173"/>
                    </a:cubicBezTo>
                    <a:cubicBezTo>
                      <a:pt x="354" y="71"/>
                      <a:pt x="274" y="1"/>
                      <a:pt x="1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52"/>
              <p:cNvSpPr/>
              <p:nvPr/>
            </p:nvSpPr>
            <p:spPr>
              <a:xfrm flipH="1">
                <a:off x="7573886" y="1528950"/>
                <a:ext cx="31816" cy="27950"/>
              </a:xfrm>
              <a:custGeom>
                <a:rect b="b" l="l" r="r" t="t"/>
                <a:pathLst>
                  <a:path extrusionOk="0" h="347" w="395">
                    <a:moveTo>
                      <a:pt x="201" y="0"/>
                    </a:moveTo>
                    <a:cubicBezTo>
                      <a:pt x="158" y="0"/>
                      <a:pt x="115" y="15"/>
                      <a:pt x="81" y="45"/>
                    </a:cubicBezTo>
                    <a:cubicBezTo>
                      <a:pt x="10" y="115"/>
                      <a:pt x="0" y="227"/>
                      <a:pt x="71" y="297"/>
                    </a:cubicBezTo>
                    <a:cubicBezTo>
                      <a:pt x="102" y="329"/>
                      <a:pt x="147" y="347"/>
                      <a:pt x="193" y="347"/>
                    </a:cubicBezTo>
                    <a:cubicBezTo>
                      <a:pt x="236" y="347"/>
                      <a:pt x="280" y="331"/>
                      <a:pt x="314" y="297"/>
                    </a:cubicBezTo>
                    <a:cubicBezTo>
                      <a:pt x="384" y="237"/>
                      <a:pt x="394" y="125"/>
                      <a:pt x="324" y="55"/>
                    </a:cubicBezTo>
                    <a:cubicBezTo>
                      <a:pt x="292" y="18"/>
                      <a:pt x="247" y="0"/>
                      <a:pt x="2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52"/>
              <p:cNvSpPr/>
              <p:nvPr/>
            </p:nvSpPr>
            <p:spPr>
              <a:xfrm flipH="1">
                <a:off x="7552702" y="1552228"/>
                <a:ext cx="31011" cy="27950"/>
              </a:xfrm>
              <a:custGeom>
                <a:rect b="b" l="l" r="r" t="t"/>
                <a:pathLst>
                  <a:path extrusionOk="0" h="347" w="385">
                    <a:moveTo>
                      <a:pt x="188" y="1"/>
                    </a:moveTo>
                    <a:cubicBezTo>
                      <a:pt x="145" y="1"/>
                      <a:pt x="104" y="16"/>
                      <a:pt x="71" y="49"/>
                    </a:cubicBezTo>
                    <a:cubicBezTo>
                      <a:pt x="0" y="110"/>
                      <a:pt x="0" y="221"/>
                      <a:pt x="61" y="292"/>
                    </a:cubicBezTo>
                    <a:cubicBezTo>
                      <a:pt x="98" y="328"/>
                      <a:pt x="145" y="346"/>
                      <a:pt x="192" y="346"/>
                    </a:cubicBezTo>
                    <a:cubicBezTo>
                      <a:pt x="236" y="346"/>
                      <a:pt x="280" y="331"/>
                      <a:pt x="314" y="302"/>
                    </a:cubicBezTo>
                    <a:cubicBezTo>
                      <a:pt x="384" y="231"/>
                      <a:pt x="384" y="130"/>
                      <a:pt x="324" y="59"/>
                    </a:cubicBezTo>
                    <a:cubicBezTo>
                      <a:pt x="286" y="21"/>
                      <a:pt x="236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2"/>
              <p:cNvSpPr/>
              <p:nvPr/>
            </p:nvSpPr>
            <p:spPr>
              <a:xfrm flipH="1">
                <a:off x="7524189" y="1572043"/>
                <a:ext cx="31897" cy="27950"/>
              </a:xfrm>
              <a:custGeom>
                <a:rect b="b" l="l" r="r" t="t"/>
                <a:pathLst>
                  <a:path extrusionOk="0" h="347" w="396">
                    <a:moveTo>
                      <a:pt x="199" y="0"/>
                    </a:moveTo>
                    <a:cubicBezTo>
                      <a:pt x="144" y="0"/>
                      <a:pt x="88" y="27"/>
                      <a:pt x="52" y="76"/>
                    </a:cubicBezTo>
                    <a:cubicBezTo>
                      <a:pt x="1" y="157"/>
                      <a:pt x="21" y="258"/>
                      <a:pt x="102" y="319"/>
                    </a:cubicBezTo>
                    <a:cubicBezTo>
                      <a:pt x="133" y="338"/>
                      <a:pt x="166" y="347"/>
                      <a:pt x="199" y="347"/>
                    </a:cubicBezTo>
                    <a:cubicBezTo>
                      <a:pt x="254" y="347"/>
                      <a:pt x="307" y="322"/>
                      <a:pt x="345" y="278"/>
                    </a:cubicBezTo>
                    <a:cubicBezTo>
                      <a:pt x="395" y="197"/>
                      <a:pt x="375" y="86"/>
                      <a:pt x="304" y="35"/>
                    </a:cubicBezTo>
                    <a:cubicBezTo>
                      <a:pt x="272" y="12"/>
                      <a:pt x="236" y="0"/>
                      <a:pt x="1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52"/>
              <p:cNvSpPr/>
              <p:nvPr/>
            </p:nvSpPr>
            <p:spPr>
              <a:xfrm flipH="1">
                <a:off x="7490761" y="1579936"/>
                <a:ext cx="31897" cy="28192"/>
              </a:xfrm>
              <a:custGeom>
                <a:rect b="b" l="l" r="r" t="t"/>
                <a:pathLst>
                  <a:path extrusionOk="0" h="350" w="396">
                    <a:moveTo>
                      <a:pt x="207" y="1"/>
                    </a:moveTo>
                    <a:cubicBezTo>
                      <a:pt x="150" y="1"/>
                      <a:pt x="93" y="28"/>
                      <a:pt x="61" y="79"/>
                    </a:cubicBezTo>
                    <a:cubicBezTo>
                      <a:pt x="1" y="160"/>
                      <a:pt x="21" y="261"/>
                      <a:pt x="102" y="322"/>
                    </a:cubicBezTo>
                    <a:cubicBezTo>
                      <a:pt x="131" y="340"/>
                      <a:pt x="165" y="349"/>
                      <a:pt x="199" y="349"/>
                    </a:cubicBezTo>
                    <a:cubicBezTo>
                      <a:pt x="256" y="349"/>
                      <a:pt x="313" y="322"/>
                      <a:pt x="345" y="271"/>
                    </a:cubicBezTo>
                    <a:cubicBezTo>
                      <a:pt x="395" y="200"/>
                      <a:pt x="385" y="89"/>
                      <a:pt x="304" y="28"/>
                    </a:cubicBezTo>
                    <a:cubicBezTo>
                      <a:pt x="274" y="10"/>
                      <a:pt x="241" y="1"/>
                      <a:pt x="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2"/>
              <p:cNvSpPr/>
              <p:nvPr/>
            </p:nvSpPr>
            <p:spPr>
              <a:xfrm flipH="1">
                <a:off x="7369376" y="1528950"/>
                <a:ext cx="31897" cy="27950"/>
              </a:xfrm>
              <a:custGeom>
                <a:rect b="b" l="l" r="r" t="t"/>
                <a:pathLst>
                  <a:path extrusionOk="0" h="347" w="396">
                    <a:moveTo>
                      <a:pt x="194" y="0"/>
                    </a:moveTo>
                    <a:cubicBezTo>
                      <a:pt x="148" y="0"/>
                      <a:pt x="103" y="18"/>
                      <a:pt x="72" y="55"/>
                    </a:cubicBezTo>
                    <a:cubicBezTo>
                      <a:pt x="1" y="125"/>
                      <a:pt x="11" y="237"/>
                      <a:pt x="82" y="297"/>
                    </a:cubicBezTo>
                    <a:cubicBezTo>
                      <a:pt x="116" y="331"/>
                      <a:pt x="159" y="347"/>
                      <a:pt x="202" y="347"/>
                    </a:cubicBezTo>
                    <a:cubicBezTo>
                      <a:pt x="248" y="347"/>
                      <a:pt x="293" y="329"/>
                      <a:pt x="324" y="297"/>
                    </a:cubicBezTo>
                    <a:cubicBezTo>
                      <a:pt x="395" y="227"/>
                      <a:pt x="385" y="115"/>
                      <a:pt x="314" y="45"/>
                    </a:cubicBezTo>
                    <a:cubicBezTo>
                      <a:pt x="280" y="15"/>
                      <a:pt x="237" y="0"/>
                      <a:pt x="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52"/>
              <p:cNvSpPr/>
              <p:nvPr/>
            </p:nvSpPr>
            <p:spPr>
              <a:xfrm flipH="1">
                <a:off x="7391366" y="1552228"/>
                <a:ext cx="31091" cy="27950"/>
              </a:xfrm>
              <a:custGeom>
                <a:rect b="b" l="l" r="r" t="t"/>
                <a:pathLst>
                  <a:path extrusionOk="0" h="347" w="386">
                    <a:moveTo>
                      <a:pt x="198" y="1"/>
                    </a:moveTo>
                    <a:cubicBezTo>
                      <a:pt x="149" y="1"/>
                      <a:pt x="99" y="21"/>
                      <a:pt x="61" y="59"/>
                    </a:cubicBezTo>
                    <a:cubicBezTo>
                      <a:pt x="1" y="130"/>
                      <a:pt x="1" y="231"/>
                      <a:pt x="72" y="302"/>
                    </a:cubicBezTo>
                    <a:cubicBezTo>
                      <a:pt x="106" y="331"/>
                      <a:pt x="149" y="346"/>
                      <a:pt x="193" y="346"/>
                    </a:cubicBezTo>
                    <a:cubicBezTo>
                      <a:pt x="240" y="346"/>
                      <a:pt x="288" y="328"/>
                      <a:pt x="324" y="292"/>
                    </a:cubicBezTo>
                    <a:cubicBezTo>
                      <a:pt x="385" y="221"/>
                      <a:pt x="385" y="110"/>
                      <a:pt x="314" y="49"/>
                    </a:cubicBezTo>
                    <a:cubicBezTo>
                      <a:pt x="281" y="16"/>
                      <a:pt x="240" y="1"/>
                      <a:pt x="1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52"/>
              <p:cNvSpPr/>
              <p:nvPr/>
            </p:nvSpPr>
            <p:spPr>
              <a:xfrm flipH="1">
                <a:off x="7419074" y="1572043"/>
                <a:ext cx="31897" cy="27950"/>
              </a:xfrm>
              <a:custGeom>
                <a:rect b="b" l="l" r="r" t="t"/>
                <a:pathLst>
                  <a:path extrusionOk="0" h="347" w="396">
                    <a:moveTo>
                      <a:pt x="196" y="0"/>
                    </a:moveTo>
                    <a:cubicBezTo>
                      <a:pt x="160" y="0"/>
                      <a:pt x="124" y="12"/>
                      <a:pt x="92" y="35"/>
                    </a:cubicBezTo>
                    <a:cubicBezTo>
                      <a:pt x="21" y="86"/>
                      <a:pt x="1" y="197"/>
                      <a:pt x="51" y="278"/>
                    </a:cubicBezTo>
                    <a:cubicBezTo>
                      <a:pt x="83" y="322"/>
                      <a:pt x="138" y="347"/>
                      <a:pt x="194" y="347"/>
                    </a:cubicBezTo>
                    <a:cubicBezTo>
                      <a:pt x="229" y="347"/>
                      <a:pt x="263" y="338"/>
                      <a:pt x="294" y="319"/>
                    </a:cubicBezTo>
                    <a:cubicBezTo>
                      <a:pt x="375" y="258"/>
                      <a:pt x="395" y="157"/>
                      <a:pt x="335" y="76"/>
                    </a:cubicBezTo>
                    <a:cubicBezTo>
                      <a:pt x="304" y="27"/>
                      <a:pt x="251" y="0"/>
                      <a:pt x="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52"/>
              <p:cNvSpPr/>
              <p:nvPr/>
            </p:nvSpPr>
            <p:spPr>
              <a:xfrm flipH="1">
                <a:off x="7452501" y="1579936"/>
                <a:ext cx="32702" cy="28192"/>
              </a:xfrm>
              <a:custGeom>
                <a:rect b="b" l="l" r="r" t="t"/>
                <a:pathLst>
                  <a:path extrusionOk="0" h="350" w="406">
                    <a:moveTo>
                      <a:pt x="199" y="1"/>
                    </a:moveTo>
                    <a:cubicBezTo>
                      <a:pt x="166" y="1"/>
                      <a:pt x="132" y="10"/>
                      <a:pt x="102" y="28"/>
                    </a:cubicBezTo>
                    <a:cubicBezTo>
                      <a:pt x="21" y="89"/>
                      <a:pt x="1" y="200"/>
                      <a:pt x="62" y="271"/>
                    </a:cubicBezTo>
                    <a:cubicBezTo>
                      <a:pt x="94" y="322"/>
                      <a:pt x="150" y="349"/>
                      <a:pt x="208" y="349"/>
                    </a:cubicBezTo>
                    <a:cubicBezTo>
                      <a:pt x="241" y="349"/>
                      <a:pt x="275" y="340"/>
                      <a:pt x="304" y="322"/>
                    </a:cubicBezTo>
                    <a:cubicBezTo>
                      <a:pt x="385" y="261"/>
                      <a:pt x="406" y="160"/>
                      <a:pt x="345" y="79"/>
                    </a:cubicBezTo>
                    <a:cubicBezTo>
                      <a:pt x="313" y="28"/>
                      <a:pt x="256" y="1"/>
                      <a:pt x="1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52"/>
              <p:cNvSpPr/>
              <p:nvPr/>
            </p:nvSpPr>
            <p:spPr>
              <a:xfrm flipH="1">
                <a:off x="7604817" y="1403779"/>
                <a:ext cx="38421" cy="84011"/>
              </a:xfrm>
              <a:custGeom>
                <a:rect b="b" l="l" r="r" t="t"/>
                <a:pathLst>
                  <a:path extrusionOk="0" h="1043" w="477">
                    <a:moveTo>
                      <a:pt x="243" y="0"/>
                    </a:moveTo>
                    <a:cubicBezTo>
                      <a:pt x="102" y="0"/>
                      <a:pt x="1" y="668"/>
                      <a:pt x="1" y="799"/>
                    </a:cubicBezTo>
                    <a:cubicBezTo>
                      <a:pt x="1" y="931"/>
                      <a:pt x="102" y="1042"/>
                      <a:pt x="243" y="1042"/>
                    </a:cubicBezTo>
                    <a:cubicBezTo>
                      <a:pt x="375" y="1042"/>
                      <a:pt x="476" y="931"/>
                      <a:pt x="476" y="799"/>
                    </a:cubicBezTo>
                    <a:cubicBezTo>
                      <a:pt x="476" y="668"/>
                      <a:pt x="375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52"/>
              <p:cNvSpPr/>
              <p:nvPr/>
            </p:nvSpPr>
            <p:spPr>
              <a:xfrm flipH="1">
                <a:off x="7427209" y="1608289"/>
                <a:ext cx="39227" cy="83930"/>
              </a:xfrm>
              <a:custGeom>
                <a:rect b="b" l="l" r="r" t="t"/>
                <a:pathLst>
                  <a:path extrusionOk="0" h="1042" w="487">
                    <a:moveTo>
                      <a:pt x="243" y="0"/>
                    </a:moveTo>
                    <a:cubicBezTo>
                      <a:pt x="102" y="0"/>
                      <a:pt x="1" y="658"/>
                      <a:pt x="1" y="799"/>
                    </a:cubicBezTo>
                    <a:cubicBezTo>
                      <a:pt x="1" y="931"/>
                      <a:pt x="102" y="1042"/>
                      <a:pt x="243" y="1042"/>
                    </a:cubicBezTo>
                    <a:cubicBezTo>
                      <a:pt x="375" y="1042"/>
                      <a:pt x="486" y="931"/>
                      <a:pt x="486" y="799"/>
                    </a:cubicBezTo>
                    <a:cubicBezTo>
                      <a:pt x="486" y="658"/>
                      <a:pt x="375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52"/>
              <p:cNvSpPr/>
              <p:nvPr/>
            </p:nvSpPr>
            <p:spPr>
              <a:xfrm flipH="1">
                <a:off x="6952301" y="4330070"/>
                <a:ext cx="173580" cy="108659"/>
              </a:xfrm>
              <a:custGeom>
                <a:rect b="b" l="l" r="r" t="t"/>
                <a:pathLst>
                  <a:path extrusionOk="0" h="1349" w="2155">
                    <a:moveTo>
                      <a:pt x="1285" y="1"/>
                    </a:moveTo>
                    <a:cubicBezTo>
                      <a:pt x="526" y="112"/>
                      <a:pt x="233" y="557"/>
                      <a:pt x="0" y="1235"/>
                    </a:cubicBezTo>
                    <a:cubicBezTo>
                      <a:pt x="325" y="1303"/>
                      <a:pt x="650" y="1348"/>
                      <a:pt x="973" y="1348"/>
                    </a:cubicBezTo>
                    <a:cubicBezTo>
                      <a:pt x="1373" y="1348"/>
                      <a:pt x="1768" y="1278"/>
                      <a:pt x="2155" y="1093"/>
                    </a:cubicBezTo>
                    <a:cubicBezTo>
                      <a:pt x="2074" y="486"/>
                      <a:pt x="1831" y="254"/>
                      <a:pt x="1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52"/>
              <p:cNvSpPr/>
              <p:nvPr/>
            </p:nvSpPr>
            <p:spPr>
              <a:xfrm flipH="1">
                <a:off x="7108725" y="4207879"/>
                <a:ext cx="158115" cy="145952"/>
              </a:xfrm>
              <a:custGeom>
                <a:rect b="b" l="l" r="r" t="t"/>
                <a:pathLst>
                  <a:path extrusionOk="0" h="1812" w="1963">
                    <a:moveTo>
                      <a:pt x="1801" y="1"/>
                    </a:moveTo>
                    <a:cubicBezTo>
                      <a:pt x="1801" y="1"/>
                      <a:pt x="314" y="527"/>
                      <a:pt x="1" y="1811"/>
                    </a:cubicBezTo>
                    <a:cubicBezTo>
                      <a:pt x="55" y="1805"/>
                      <a:pt x="122" y="1802"/>
                      <a:pt x="188" y="1802"/>
                    </a:cubicBezTo>
                    <a:cubicBezTo>
                      <a:pt x="320" y="1802"/>
                      <a:pt x="446" y="1811"/>
                      <a:pt x="446" y="1811"/>
                    </a:cubicBezTo>
                    <a:cubicBezTo>
                      <a:pt x="446" y="1811"/>
                      <a:pt x="1235" y="456"/>
                      <a:pt x="1963" y="426"/>
                    </a:cubicBezTo>
                    <a:lnTo>
                      <a:pt x="18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52"/>
              <p:cNvSpPr/>
              <p:nvPr/>
            </p:nvSpPr>
            <p:spPr>
              <a:xfrm flipH="1">
                <a:off x="6953107" y="4319518"/>
                <a:ext cx="377284" cy="152396"/>
              </a:xfrm>
              <a:custGeom>
                <a:rect b="b" l="l" r="r" t="t"/>
                <a:pathLst>
                  <a:path extrusionOk="0" fill="none" h="1892" w="4684">
                    <a:moveTo>
                      <a:pt x="1" y="11"/>
                    </a:moveTo>
                    <a:cubicBezTo>
                      <a:pt x="597" y="0"/>
                      <a:pt x="1316" y="294"/>
                      <a:pt x="1700" y="840"/>
                    </a:cubicBezTo>
                    <a:cubicBezTo>
                      <a:pt x="2469" y="1892"/>
                      <a:pt x="3470" y="1720"/>
                      <a:pt x="4684" y="1437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52"/>
              <p:cNvSpPr/>
              <p:nvPr/>
            </p:nvSpPr>
            <p:spPr>
              <a:xfrm flipH="1">
                <a:off x="7066357" y="2653796"/>
                <a:ext cx="766087" cy="1310105"/>
              </a:xfrm>
              <a:custGeom>
                <a:rect b="b" l="l" r="r" t="t"/>
                <a:pathLst>
                  <a:path extrusionOk="0" h="16265" w="9511">
                    <a:moveTo>
                      <a:pt x="2811" y="1"/>
                    </a:moveTo>
                    <a:cubicBezTo>
                      <a:pt x="1179" y="1"/>
                      <a:pt x="1" y="656"/>
                      <a:pt x="408" y="2192"/>
                    </a:cubicBezTo>
                    <a:cubicBezTo>
                      <a:pt x="1884" y="7805"/>
                      <a:pt x="1965" y="16220"/>
                      <a:pt x="1965" y="16220"/>
                    </a:cubicBezTo>
                    <a:cubicBezTo>
                      <a:pt x="1965" y="16220"/>
                      <a:pt x="2517" y="16264"/>
                      <a:pt x="3357" y="16264"/>
                    </a:cubicBezTo>
                    <a:cubicBezTo>
                      <a:pt x="4820" y="16264"/>
                      <a:pt x="7160" y="16130"/>
                      <a:pt x="8985" y="15391"/>
                    </a:cubicBezTo>
                    <a:cubicBezTo>
                      <a:pt x="9511" y="10152"/>
                      <a:pt x="9511" y="4275"/>
                      <a:pt x="9511" y="4275"/>
                    </a:cubicBezTo>
                    <a:cubicBezTo>
                      <a:pt x="9360" y="1752"/>
                      <a:pt x="5479" y="1"/>
                      <a:pt x="2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2"/>
              <p:cNvSpPr/>
              <p:nvPr/>
            </p:nvSpPr>
            <p:spPr>
              <a:xfrm flipH="1">
                <a:off x="7247750" y="983885"/>
                <a:ext cx="400321" cy="283124"/>
              </a:xfrm>
              <a:custGeom>
                <a:rect b="b" l="l" r="r" t="t"/>
                <a:pathLst>
                  <a:path extrusionOk="0" h="3515" w="4970">
                    <a:moveTo>
                      <a:pt x="2901" y="1"/>
                    </a:moveTo>
                    <a:cubicBezTo>
                      <a:pt x="2656" y="1"/>
                      <a:pt x="2384" y="39"/>
                      <a:pt x="2084" y="126"/>
                    </a:cubicBezTo>
                    <a:cubicBezTo>
                      <a:pt x="283" y="642"/>
                      <a:pt x="0" y="1734"/>
                      <a:pt x="233" y="2948"/>
                    </a:cubicBezTo>
                    <a:cubicBezTo>
                      <a:pt x="348" y="2857"/>
                      <a:pt x="453" y="2818"/>
                      <a:pt x="546" y="2818"/>
                    </a:cubicBezTo>
                    <a:cubicBezTo>
                      <a:pt x="846" y="2818"/>
                      <a:pt x="1024" y="3213"/>
                      <a:pt x="1032" y="3514"/>
                    </a:cubicBezTo>
                    <a:cubicBezTo>
                      <a:pt x="1598" y="3089"/>
                      <a:pt x="1578" y="2867"/>
                      <a:pt x="1821" y="2321"/>
                    </a:cubicBezTo>
                    <a:cubicBezTo>
                      <a:pt x="1956" y="2024"/>
                      <a:pt x="2146" y="1915"/>
                      <a:pt x="2369" y="1915"/>
                    </a:cubicBezTo>
                    <a:cubicBezTo>
                      <a:pt x="2646" y="1915"/>
                      <a:pt x="2972" y="2085"/>
                      <a:pt x="3297" y="2270"/>
                    </a:cubicBezTo>
                    <a:cubicBezTo>
                      <a:pt x="3581" y="2424"/>
                      <a:pt x="3824" y="2488"/>
                      <a:pt x="4029" y="2488"/>
                    </a:cubicBezTo>
                    <a:cubicBezTo>
                      <a:pt x="4417" y="2488"/>
                      <a:pt x="4669" y="2258"/>
                      <a:pt x="4794" y="1967"/>
                    </a:cubicBezTo>
                    <a:cubicBezTo>
                      <a:pt x="4969" y="1590"/>
                      <a:pt x="4485" y="1"/>
                      <a:pt x="2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2"/>
              <p:cNvSpPr/>
              <p:nvPr/>
            </p:nvSpPr>
            <p:spPr>
              <a:xfrm flipH="1">
                <a:off x="7592090" y="1588394"/>
                <a:ext cx="361497" cy="536446"/>
              </a:xfrm>
              <a:custGeom>
                <a:rect b="b" l="l" r="r" t="t"/>
                <a:pathLst>
                  <a:path extrusionOk="0" h="6660" w="4488">
                    <a:moveTo>
                      <a:pt x="1974" y="1"/>
                    </a:moveTo>
                    <a:cubicBezTo>
                      <a:pt x="1860" y="1"/>
                      <a:pt x="1741" y="25"/>
                      <a:pt x="1618" y="75"/>
                    </a:cubicBezTo>
                    <a:cubicBezTo>
                      <a:pt x="0" y="652"/>
                      <a:pt x="1750" y="4252"/>
                      <a:pt x="3267" y="6660"/>
                    </a:cubicBezTo>
                    <a:cubicBezTo>
                      <a:pt x="4487" y="6402"/>
                      <a:pt x="3839" y="1"/>
                      <a:pt x="1974" y="1"/>
                    </a:cubicBezTo>
                    <a:close/>
                  </a:path>
                </a:pathLst>
              </a:custGeom>
              <a:solidFill>
                <a:srgbClr val="A767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2"/>
              <p:cNvSpPr/>
              <p:nvPr/>
            </p:nvSpPr>
            <p:spPr>
              <a:xfrm flipH="1">
                <a:off x="7761240" y="1825767"/>
                <a:ext cx="59605" cy="58719"/>
              </a:xfrm>
              <a:custGeom>
                <a:rect b="b" l="l" r="r" t="t"/>
                <a:pathLst>
                  <a:path extrusionOk="0" fill="none" h="729" w="740">
                    <a:moveTo>
                      <a:pt x="1" y="729"/>
                    </a:moveTo>
                    <a:lnTo>
                      <a:pt x="739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52"/>
              <p:cNvSpPr/>
              <p:nvPr/>
            </p:nvSpPr>
            <p:spPr>
              <a:xfrm flipH="1">
                <a:off x="7265953" y="1543126"/>
                <a:ext cx="393555" cy="446475"/>
              </a:xfrm>
              <a:custGeom>
                <a:rect b="b" l="l" r="r" t="t"/>
                <a:pathLst>
                  <a:path extrusionOk="0" fill="none" h="5543" w="4886">
                    <a:moveTo>
                      <a:pt x="0" y="0"/>
                    </a:moveTo>
                    <a:cubicBezTo>
                      <a:pt x="0" y="0"/>
                      <a:pt x="3490" y="4814"/>
                      <a:pt x="4127" y="5543"/>
                    </a:cubicBezTo>
                    <a:cubicBezTo>
                      <a:pt x="4886" y="4460"/>
                      <a:pt x="4552" y="1598"/>
                      <a:pt x="3915" y="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52"/>
              <p:cNvSpPr/>
              <p:nvPr/>
            </p:nvSpPr>
            <p:spPr>
              <a:xfrm flipH="1">
                <a:off x="7154315" y="2422946"/>
                <a:ext cx="544340" cy="191542"/>
              </a:xfrm>
              <a:custGeom>
                <a:rect b="b" l="l" r="r" t="t"/>
                <a:pathLst>
                  <a:path extrusionOk="0" fill="none" h="2378" w="6758">
                    <a:moveTo>
                      <a:pt x="1" y="284"/>
                    </a:moveTo>
                    <a:cubicBezTo>
                      <a:pt x="1" y="284"/>
                      <a:pt x="4370" y="2377"/>
                      <a:pt x="6757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52"/>
              <p:cNvSpPr/>
              <p:nvPr/>
            </p:nvSpPr>
            <p:spPr>
              <a:xfrm flipH="1">
                <a:off x="7142071" y="2452266"/>
                <a:ext cx="568746" cy="199677"/>
              </a:xfrm>
              <a:custGeom>
                <a:rect b="b" l="l" r="r" t="t"/>
                <a:pathLst>
                  <a:path extrusionOk="0" fill="none" h="2479" w="7061">
                    <a:moveTo>
                      <a:pt x="0" y="294"/>
                    </a:moveTo>
                    <a:cubicBezTo>
                      <a:pt x="0" y="294"/>
                      <a:pt x="4572" y="2479"/>
                      <a:pt x="706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52"/>
              <p:cNvSpPr/>
              <p:nvPr/>
            </p:nvSpPr>
            <p:spPr>
              <a:xfrm flipH="1">
                <a:off x="7222780" y="958110"/>
                <a:ext cx="326781" cy="201369"/>
              </a:xfrm>
              <a:custGeom>
                <a:rect b="b" l="l" r="r" t="t"/>
                <a:pathLst>
                  <a:path extrusionOk="0" fill="none" h="2500" w="4057">
                    <a:moveTo>
                      <a:pt x="1" y="790"/>
                    </a:moveTo>
                    <a:cubicBezTo>
                      <a:pt x="1113" y="1"/>
                      <a:pt x="2418" y="72"/>
                      <a:pt x="3237" y="931"/>
                    </a:cubicBezTo>
                    <a:cubicBezTo>
                      <a:pt x="4057" y="1791"/>
                      <a:pt x="3450" y="2499"/>
                      <a:pt x="3450" y="2499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52"/>
              <p:cNvSpPr/>
              <p:nvPr/>
            </p:nvSpPr>
            <p:spPr>
              <a:xfrm flipH="1">
                <a:off x="7375901" y="1026575"/>
                <a:ext cx="49778" cy="88038"/>
              </a:xfrm>
              <a:custGeom>
                <a:rect b="b" l="l" r="r" t="t"/>
                <a:pathLst>
                  <a:path extrusionOk="0" fill="none" h="1093" w="618">
                    <a:moveTo>
                      <a:pt x="0" y="1"/>
                    </a:moveTo>
                    <a:cubicBezTo>
                      <a:pt x="0" y="1"/>
                      <a:pt x="617" y="132"/>
                      <a:pt x="496" y="109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2"/>
              <p:cNvSpPr/>
              <p:nvPr/>
            </p:nvSpPr>
            <p:spPr>
              <a:xfrm flipH="1">
                <a:off x="7295273" y="1013526"/>
                <a:ext cx="68546" cy="132903"/>
              </a:xfrm>
              <a:custGeom>
                <a:rect b="b" l="l" r="r" t="t"/>
                <a:pathLst>
                  <a:path extrusionOk="0" fill="none" h="1650" w="851">
                    <a:moveTo>
                      <a:pt x="1" y="1"/>
                    </a:moveTo>
                    <a:cubicBezTo>
                      <a:pt x="1" y="1"/>
                      <a:pt x="851" y="506"/>
                      <a:pt x="466" y="1649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52"/>
              <p:cNvSpPr/>
              <p:nvPr/>
            </p:nvSpPr>
            <p:spPr>
              <a:xfrm flipH="1">
                <a:off x="7274089" y="1049370"/>
                <a:ext cx="26178" cy="92146"/>
              </a:xfrm>
              <a:custGeom>
                <a:rect b="b" l="l" r="r" t="t"/>
                <a:pathLst>
                  <a:path extrusionOk="0" fill="none" h="1144" w="325">
                    <a:moveTo>
                      <a:pt x="1" y="1"/>
                    </a:moveTo>
                    <a:cubicBezTo>
                      <a:pt x="1" y="1"/>
                      <a:pt x="325" y="456"/>
                      <a:pt x="92" y="1144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52"/>
              <p:cNvSpPr/>
              <p:nvPr/>
            </p:nvSpPr>
            <p:spPr>
              <a:xfrm flipH="1">
                <a:off x="7482626" y="1049370"/>
                <a:ext cx="42449" cy="65243"/>
              </a:xfrm>
              <a:custGeom>
                <a:rect b="b" l="l" r="r" t="t"/>
                <a:pathLst>
                  <a:path extrusionOk="0" fill="none" h="810" w="527">
                    <a:moveTo>
                      <a:pt x="0" y="1"/>
                    </a:moveTo>
                    <a:cubicBezTo>
                      <a:pt x="0" y="1"/>
                      <a:pt x="445" y="163"/>
                      <a:pt x="526" y="81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52"/>
              <p:cNvSpPr/>
              <p:nvPr/>
            </p:nvSpPr>
            <p:spPr>
              <a:xfrm flipH="1">
                <a:off x="7524994" y="1120252"/>
                <a:ext cx="81595" cy="51389"/>
              </a:xfrm>
              <a:custGeom>
                <a:rect b="b" l="l" r="r" t="t"/>
                <a:pathLst>
                  <a:path extrusionOk="0" fill="none" h="638" w="1013">
                    <a:moveTo>
                      <a:pt x="31" y="1"/>
                    </a:moveTo>
                    <a:cubicBezTo>
                      <a:pt x="31" y="1"/>
                      <a:pt x="1" y="638"/>
                      <a:pt x="1012" y="608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52"/>
              <p:cNvSpPr/>
              <p:nvPr/>
            </p:nvSpPr>
            <p:spPr>
              <a:xfrm flipH="1">
                <a:off x="7686331" y="1109700"/>
                <a:ext cx="71768" cy="39146"/>
              </a:xfrm>
              <a:custGeom>
                <a:rect b="b" l="l" r="r" t="t"/>
                <a:pathLst>
                  <a:path extrusionOk="0" fill="none" h="486" w="891">
                    <a:moveTo>
                      <a:pt x="1" y="0"/>
                    </a:moveTo>
                    <a:cubicBezTo>
                      <a:pt x="1" y="0"/>
                      <a:pt x="102" y="486"/>
                      <a:pt x="891" y="43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52"/>
              <p:cNvSpPr/>
              <p:nvPr/>
            </p:nvSpPr>
            <p:spPr>
              <a:xfrm flipH="1">
                <a:off x="7647990" y="1037207"/>
                <a:ext cx="82400" cy="43254"/>
              </a:xfrm>
              <a:custGeom>
                <a:rect b="b" l="l" r="r" t="t"/>
                <a:pathLst>
                  <a:path extrusionOk="0" fill="none" h="537" w="1023">
                    <a:moveTo>
                      <a:pt x="1" y="243"/>
                    </a:moveTo>
                    <a:cubicBezTo>
                      <a:pt x="1" y="243"/>
                      <a:pt x="678" y="0"/>
                      <a:pt x="1022" y="53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52"/>
              <p:cNvSpPr/>
              <p:nvPr/>
            </p:nvSpPr>
            <p:spPr>
              <a:xfrm flipH="1">
                <a:off x="7599178" y="971158"/>
                <a:ext cx="60330" cy="42449"/>
              </a:xfrm>
              <a:custGeom>
                <a:rect b="b" l="l" r="r" t="t"/>
                <a:pathLst>
                  <a:path extrusionOk="0" fill="none" h="527" w="749">
                    <a:moveTo>
                      <a:pt x="0" y="82"/>
                    </a:moveTo>
                    <a:cubicBezTo>
                      <a:pt x="0" y="82"/>
                      <a:pt x="466" y="1"/>
                      <a:pt x="749" y="527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52"/>
              <p:cNvSpPr/>
              <p:nvPr/>
            </p:nvSpPr>
            <p:spPr>
              <a:xfrm flipH="1">
                <a:off x="7515248" y="950780"/>
                <a:ext cx="39952" cy="37616"/>
              </a:xfrm>
              <a:custGeom>
                <a:rect b="b" l="l" r="r" t="t"/>
                <a:pathLst>
                  <a:path extrusionOk="0" fill="none" h="467" w="496">
                    <a:moveTo>
                      <a:pt x="0" y="1"/>
                    </a:moveTo>
                    <a:cubicBezTo>
                      <a:pt x="0" y="1"/>
                      <a:pt x="465" y="213"/>
                      <a:pt x="496" y="46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52"/>
              <p:cNvSpPr/>
              <p:nvPr/>
            </p:nvSpPr>
            <p:spPr>
              <a:xfrm flipH="1">
                <a:off x="7680612" y="1219647"/>
                <a:ext cx="77487" cy="91341"/>
              </a:xfrm>
              <a:custGeom>
                <a:rect b="b" l="l" r="r" t="t"/>
                <a:pathLst>
                  <a:path extrusionOk="0" fill="none" h="1134" w="962">
                    <a:moveTo>
                      <a:pt x="961" y="1"/>
                    </a:moveTo>
                    <a:cubicBezTo>
                      <a:pt x="961" y="1"/>
                      <a:pt x="941" y="1133"/>
                      <a:pt x="1" y="105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2"/>
              <p:cNvSpPr/>
              <p:nvPr/>
            </p:nvSpPr>
            <p:spPr>
              <a:xfrm flipH="1">
                <a:off x="7795473" y="1354887"/>
                <a:ext cx="79098" cy="110108"/>
              </a:xfrm>
              <a:custGeom>
                <a:rect b="b" l="l" r="r" t="t"/>
                <a:pathLst>
                  <a:path extrusionOk="0" fill="none" h="1367" w="982">
                    <a:moveTo>
                      <a:pt x="981" y="1"/>
                    </a:moveTo>
                    <a:cubicBezTo>
                      <a:pt x="981" y="1"/>
                      <a:pt x="0" y="870"/>
                      <a:pt x="921" y="136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2"/>
              <p:cNvSpPr/>
              <p:nvPr/>
            </p:nvSpPr>
            <p:spPr>
              <a:xfrm flipH="1">
                <a:off x="7662650" y="1380984"/>
                <a:ext cx="70962" cy="115747"/>
              </a:xfrm>
              <a:custGeom>
                <a:rect b="b" l="l" r="r" t="t"/>
                <a:pathLst>
                  <a:path extrusionOk="0" fill="none" h="1437" w="881">
                    <a:moveTo>
                      <a:pt x="41" y="0"/>
                    </a:moveTo>
                    <a:cubicBezTo>
                      <a:pt x="41" y="0"/>
                      <a:pt x="880" y="961"/>
                      <a:pt x="0" y="143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2"/>
              <p:cNvSpPr/>
              <p:nvPr/>
            </p:nvSpPr>
            <p:spPr>
              <a:xfrm flipH="1">
                <a:off x="7188547" y="1411914"/>
                <a:ext cx="60330" cy="105195"/>
              </a:xfrm>
              <a:custGeom>
                <a:rect b="b" l="l" r="r" t="t"/>
                <a:pathLst>
                  <a:path extrusionOk="0" fill="none" h="1306" w="749">
                    <a:moveTo>
                      <a:pt x="0" y="1"/>
                    </a:moveTo>
                    <a:cubicBezTo>
                      <a:pt x="0" y="1"/>
                      <a:pt x="749" y="436"/>
                      <a:pt x="172" y="130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52"/>
              <p:cNvSpPr/>
              <p:nvPr/>
            </p:nvSpPr>
            <p:spPr>
              <a:xfrm flipH="1">
                <a:off x="7208926" y="1279091"/>
                <a:ext cx="24486" cy="66129"/>
              </a:xfrm>
              <a:custGeom>
                <a:rect b="b" l="l" r="r" t="t"/>
                <a:pathLst>
                  <a:path extrusionOk="0" fill="none" h="821" w="304">
                    <a:moveTo>
                      <a:pt x="0" y="1"/>
                    </a:moveTo>
                    <a:cubicBezTo>
                      <a:pt x="0" y="1"/>
                      <a:pt x="304" y="426"/>
                      <a:pt x="0" y="82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52"/>
              <p:cNvSpPr/>
              <p:nvPr/>
            </p:nvSpPr>
            <p:spPr>
              <a:xfrm flipH="1">
                <a:off x="7673282" y="1331286"/>
                <a:ext cx="27789" cy="63633"/>
              </a:xfrm>
              <a:custGeom>
                <a:rect b="b" l="l" r="r" t="t"/>
                <a:pathLst>
                  <a:path extrusionOk="0" fill="none" h="790" w="345">
                    <a:moveTo>
                      <a:pt x="1" y="0"/>
                    </a:moveTo>
                    <a:cubicBezTo>
                      <a:pt x="1" y="0"/>
                      <a:pt x="345" y="405"/>
                      <a:pt x="152" y="789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52"/>
              <p:cNvSpPr/>
              <p:nvPr/>
            </p:nvSpPr>
            <p:spPr>
              <a:xfrm flipH="1">
                <a:off x="7746580" y="1197658"/>
                <a:ext cx="53886" cy="69351"/>
              </a:xfrm>
              <a:custGeom>
                <a:rect b="b" l="l" r="r" t="t"/>
                <a:pathLst>
                  <a:path extrusionOk="0" fill="none" h="861" w="669">
                    <a:moveTo>
                      <a:pt x="668" y="1"/>
                    </a:moveTo>
                    <a:cubicBezTo>
                      <a:pt x="668" y="1"/>
                      <a:pt x="1" y="243"/>
                      <a:pt x="223" y="86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2"/>
              <p:cNvSpPr/>
              <p:nvPr/>
            </p:nvSpPr>
            <p:spPr>
              <a:xfrm flipH="1">
                <a:off x="7761240" y="1433098"/>
                <a:ext cx="40032" cy="99476"/>
              </a:xfrm>
              <a:custGeom>
                <a:rect b="b" l="l" r="r" t="t"/>
                <a:pathLst>
                  <a:path extrusionOk="0" fill="none" h="1235" w="497">
                    <a:moveTo>
                      <a:pt x="496" y="1"/>
                    </a:moveTo>
                    <a:cubicBezTo>
                      <a:pt x="496" y="1"/>
                      <a:pt x="1" y="840"/>
                      <a:pt x="435" y="1235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52"/>
              <p:cNvSpPr/>
              <p:nvPr/>
            </p:nvSpPr>
            <p:spPr>
              <a:xfrm flipH="1">
                <a:off x="7687136" y="2486498"/>
                <a:ext cx="111719" cy="431010"/>
              </a:xfrm>
              <a:custGeom>
                <a:rect b="b" l="l" r="r" t="t"/>
                <a:pathLst>
                  <a:path extrusionOk="0" fill="none" h="5351" w="1387">
                    <a:moveTo>
                      <a:pt x="1387" y="0"/>
                    </a:moveTo>
                    <a:cubicBezTo>
                      <a:pt x="1387" y="0"/>
                      <a:pt x="1" y="2762"/>
                      <a:pt x="254" y="535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52"/>
              <p:cNvSpPr/>
              <p:nvPr/>
            </p:nvSpPr>
            <p:spPr>
              <a:xfrm flipH="1">
                <a:off x="7327894" y="1827378"/>
                <a:ext cx="43254" cy="130487"/>
              </a:xfrm>
              <a:custGeom>
                <a:rect b="b" l="l" r="r" t="t"/>
                <a:pathLst>
                  <a:path extrusionOk="0" fill="none" h="1620" w="537">
                    <a:moveTo>
                      <a:pt x="1" y="1"/>
                    </a:moveTo>
                    <a:cubicBezTo>
                      <a:pt x="1" y="1"/>
                      <a:pt x="497" y="770"/>
                      <a:pt x="537" y="1619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52"/>
              <p:cNvSpPr/>
              <p:nvPr/>
            </p:nvSpPr>
            <p:spPr>
              <a:xfrm flipH="1">
                <a:off x="6612552" y="1740226"/>
                <a:ext cx="71768" cy="201288"/>
              </a:xfrm>
              <a:custGeom>
                <a:rect b="b" l="l" r="r" t="t"/>
                <a:pathLst>
                  <a:path extrusionOk="0" h="2499" w="891">
                    <a:moveTo>
                      <a:pt x="253" y="1"/>
                    </a:moveTo>
                    <a:lnTo>
                      <a:pt x="0" y="284"/>
                    </a:lnTo>
                    <a:lnTo>
                      <a:pt x="466" y="2499"/>
                    </a:lnTo>
                    <a:lnTo>
                      <a:pt x="890" y="212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52"/>
              <p:cNvSpPr/>
              <p:nvPr/>
            </p:nvSpPr>
            <p:spPr>
              <a:xfrm flipH="1">
                <a:off x="6561243" y="1711712"/>
                <a:ext cx="84817" cy="165445"/>
              </a:xfrm>
              <a:custGeom>
                <a:rect b="b" l="l" r="r" t="t"/>
                <a:pathLst>
                  <a:path extrusionOk="0" h="2054" w="1053">
                    <a:moveTo>
                      <a:pt x="223" y="1"/>
                    </a:moveTo>
                    <a:lnTo>
                      <a:pt x="1" y="233"/>
                    </a:lnTo>
                    <a:lnTo>
                      <a:pt x="658" y="2054"/>
                    </a:lnTo>
                    <a:lnTo>
                      <a:pt x="1053" y="175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6" name="Google Shape;1536;p52"/>
          <p:cNvSpPr txBox="1"/>
          <p:nvPr>
            <p:ph idx="2" type="title"/>
          </p:nvPr>
        </p:nvSpPr>
        <p:spPr>
          <a:xfrm>
            <a:off x="2547930" y="1293175"/>
            <a:ext cx="17970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3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 through an Emulator</a:t>
            </a:r>
            <a:endParaRPr/>
          </a:p>
        </p:txBody>
      </p:sp>
      <p:sp>
        <p:nvSpPr>
          <p:cNvPr id="1542" name="Google Shape;1542;p53"/>
          <p:cNvSpPr txBox="1"/>
          <p:nvPr>
            <p:ph idx="1" type="body"/>
          </p:nvPr>
        </p:nvSpPr>
        <p:spPr>
          <a:xfrm>
            <a:off x="714000" y="1348950"/>
            <a:ext cx="78600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Wrote a mutation-based fuzzer to pre-generate a Lua script that used emulator’s API to send input then check for a crash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round, generate random input states for each frame of the emulation, substitute input into template, then write mutant file and run emulator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emulator exits with a non-zero exit code,  </a:t>
            </a:r>
            <a:r>
              <a:rPr lang="en"/>
              <a:t>save </a:t>
            </a:r>
            <a:r>
              <a:rPr lang="en"/>
              <a:t>input to a crashes folder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54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 - Generating Input</a:t>
            </a:r>
            <a:endParaRPr/>
          </a:p>
        </p:txBody>
      </p:sp>
      <p:pic>
        <p:nvPicPr>
          <p:cNvPr id="1548" name="Google Shape;15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00" y="1403200"/>
            <a:ext cx="5170776" cy="29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5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 - Configuring Input</a:t>
            </a:r>
            <a:endParaRPr/>
          </a:p>
        </p:txBody>
      </p:sp>
      <p:pic>
        <p:nvPicPr>
          <p:cNvPr id="1554" name="Google Shape;15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00" y="1183450"/>
            <a:ext cx="5973349" cy="26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275" y="3480175"/>
            <a:ext cx="35433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56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 - Running  Input</a:t>
            </a:r>
            <a:endParaRPr/>
          </a:p>
        </p:txBody>
      </p:sp>
      <p:pic>
        <p:nvPicPr>
          <p:cNvPr id="1561" name="Google Shape;15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50" y="1338300"/>
            <a:ext cx="4640000" cy="25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150" y="1322050"/>
            <a:ext cx="3800050" cy="258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 txBox="1"/>
          <p:nvPr>
            <p:ph idx="1" type="subTitle"/>
          </p:nvPr>
        </p:nvSpPr>
        <p:spPr>
          <a:xfrm>
            <a:off x="932925" y="3372600"/>
            <a:ext cx="25314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 buttons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Analog control stick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Directional pad</a:t>
            </a:r>
            <a:endParaRPr/>
          </a:p>
        </p:txBody>
      </p:sp>
      <p:sp>
        <p:nvSpPr>
          <p:cNvPr id="479" name="Google Shape;479;p30"/>
          <p:cNvSpPr txBox="1"/>
          <p:nvPr>
            <p:ph idx="2" type="subTitle"/>
          </p:nvPr>
        </p:nvSpPr>
        <p:spPr>
          <a:xfrm>
            <a:off x="932925" y="2946600"/>
            <a:ext cx="25314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480" name="Google Shape;480;p30"/>
          <p:cNvSpPr txBox="1"/>
          <p:nvPr>
            <p:ph idx="3" type="subTitle"/>
          </p:nvPr>
        </p:nvSpPr>
        <p:spPr>
          <a:xfrm>
            <a:off x="3464325" y="3372600"/>
            <a:ext cx="52458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Game Paks: 4-64 MB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Game and user save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Controller: 32 KB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Additional storage (user save data)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mapped into normal address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0"/>
          <p:cNvSpPr txBox="1"/>
          <p:nvPr>
            <p:ph idx="4" type="subTitle"/>
          </p:nvPr>
        </p:nvSpPr>
        <p:spPr>
          <a:xfrm>
            <a:off x="3464250" y="2946600"/>
            <a:ext cx="27060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Game/Controller Paks</a:t>
            </a:r>
            <a:endParaRPr/>
          </a:p>
        </p:txBody>
      </p:sp>
      <p:sp>
        <p:nvSpPr>
          <p:cNvPr id="482" name="Google Shape;482;p30"/>
          <p:cNvSpPr txBox="1"/>
          <p:nvPr>
            <p:ph idx="5" type="subTitle"/>
          </p:nvPr>
        </p:nvSpPr>
        <p:spPr>
          <a:xfrm>
            <a:off x="932925" y="1887050"/>
            <a:ext cx="25314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64-bit NEC VR4300 CPU @ ~90 MHz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the MIPS III ISA</a:t>
            </a:r>
            <a:endParaRPr/>
          </a:p>
        </p:txBody>
      </p:sp>
      <p:sp>
        <p:nvSpPr>
          <p:cNvPr id="483" name="Google Shape;483;p30"/>
          <p:cNvSpPr txBox="1"/>
          <p:nvPr>
            <p:ph idx="6" type="subTitle"/>
          </p:nvPr>
        </p:nvSpPr>
        <p:spPr>
          <a:xfrm>
            <a:off x="932925" y="1461275"/>
            <a:ext cx="25314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484" name="Google Shape;484;p30"/>
          <p:cNvSpPr txBox="1"/>
          <p:nvPr>
            <p:ph idx="7" type="subTitle"/>
          </p:nvPr>
        </p:nvSpPr>
        <p:spPr>
          <a:xfrm>
            <a:off x="3464250" y="1887050"/>
            <a:ext cx="25314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MB of RDRAM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Latest and greatest at the time</a:t>
            </a:r>
            <a:endParaRPr/>
          </a:p>
        </p:txBody>
      </p:sp>
      <p:sp>
        <p:nvSpPr>
          <p:cNvPr id="485" name="Google Shape;485;p30"/>
          <p:cNvSpPr txBox="1"/>
          <p:nvPr>
            <p:ph idx="8" type="subTitle"/>
          </p:nvPr>
        </p:nvSpPr>
        <p:spPr>
          <a:xfrm>
            <a:off x="3464250" y="1461275"/>
            <a:ext cx="2215500" cy="4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</a:t>
            </a:r>
            <a:endParaRPr/>
          </a:p>
        </p:txBody>
      </p:sp>
      <p:sp>
        <p:nvSpPr>
          <p:cNvPr id="486" name="Google Shape;486;p30"/>
          <p:cNvSpPr txBox="1"/>
          <p:nvPr>
            <p:ph type="title"/>
          </p:nvPr>
        </p:nvSpPr>
        <p:spPr>
          <a:xfrm>
            <a:off x="1534850" y="562000"/>
            <a:ext cx="56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N64 Technical Specifications</a:t>
            </a:r>
            <a:endParaRPr/>
          </a:p>
        </p:txBody>
      </p:sp>
      <p:pic>
        <p:nvPicPr>
          <p:cNvPr id="487" name="Google Shape;4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25" y="1926125"/>
            <a:ext cx="2563398" cy="137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7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Fuzzing - Demo</a:t>
            </a:r>
            <a:endParaRPr/>
          </a:p>
        </p:txBody>
      </p:sp>
      <p:pic>
        <p:nvPicPr>
          <p:cNvPr id="1568" name="Google Shape;1568;p57" title="Fuzzer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325" y="1207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8"/>
          <p:cNvSpPr/>
          <p:nvPr/>
        </p:nvSpPr>
        <p:spPr>
          <a:xfrm>
            <a:off x="7293600" y="2861700"/>
            <a:ext cx="3293100" cy="3293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58"/>
          <p:cNvSpPr txBox="1"/>
          <p:nvPr>
            <p:ph type="title"/>
          </p:nvPr>
        </p:nvSpPr>
        <p:spPr>
          <a:xfrm>
            <a:off x="1942375" y="2674400"/>
            <a:ext cx="24258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grpSp>
        <p:nvGrpSpPr>
          <p:cNvPr id="1575" name="Google Shape;1575;p58"/>
          <p:cNvGrpSpPr/>
          <p:nvPr/>
        </p:nvGrpSpPr>
        <p:grpSpPr>
          <a:xfrm>
            <a:off x="1324913" y="3366202"/>
            <a:ext cx="3660700" cy="174900"/>
            <a:chOff x="1143200" y="2978800"/>
            <a:chExt cx="3660700" cy="174900"/>
          </a:xfrm>
        </p:grpSpPr>
        <p:cxnSp>
          <p:nvCxnSpPr>
            <p:cNvPr id="1576" name="Google Shape;1576;p58"/>
            <p:cNvCxnSpPr/>
            <p:nvPr/>
          </p:nvCxnSpPr>
          <p:spPr>
            <a:xfrm>
              <a:off x="1214250" y="3066260"/>
              <a:ext cx="3510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>
                  <a:alpha val="50000"/>
                </a:schemeClr>
              </a:outerShdw>
            </a:effectLst>
          </p:spPr>
        </p:cxnSp>
        <p:grpSp>
          <p:nvGrpSpPr>
            <p:cNvPr id="1577" name="Google Shape;1577;p58"/>
            <p:cNvGrpSpPr/>
            <p:nvPr/>
          </p:nvGrpSpPr>
          <p:grpSpPr>
            <a:xfrm>
              <a:off x="1143200" y="2978800"/>
              <a:ext cx="3660700" cy="174900"/>
              <a:chOff x="1310075" y="2978800"/>
              <a:chExt cx="3660700" cy="174900"/>
            </a:xfrm>
          </p:grpSpPr>
          <p:sp>
            <p:nvSpPr>
              <p:cNvPr id="1578" name="Google Shape;1578;p58"/>
              <p:cNvSpPr/>
              <p:nvPr/>
            </p:nvSpPr>
            <p:spPr>
              <a:xfrm>
                <a:off x="4795875" y="2978800"/>
                <a:ext cx="174900" cy="174900"/>
              </a:xfrm>
              <a:prstGeom prst="star4">
                <a:avLst>
                  <a:gd fmla="val 125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8"/>
              <p:cNvSpPr/>
              <p:nvPr/>
            </p:nvSpPr>
            <p:spPr>
              <a:xfrm>
                <a:off x="1310075" y="2978800"/>
                <a:ext cx="174900" cy="174900"/>
              </a:xfrm>
              <a:prstGeom prst="star4">
                <a:avLst>
                  <a:gd fmla="val 12500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5400000" dist="19050">
                  <a:schemeClr val="l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0" name="Google Shape;1580;p58"/>
          <p:cNvGrpSpPr/>
          <p:nvPr/>
        </p:nvGrpSpPr>
        <p:grpSpPr>
          <a:xfrm>
            <a:off x="5600345" y="719428"/>
            <a:ext cx="3272734" cy="3931934"/>
            <a:chOff x="5600345" y="719428"/>
            <a:chExt cx="3272734" cy="3931934"/>
          </a:xfrm>
        </p:grpSpPr>
        <p:sp>
          <p:nvSpPr>
            <p:cNvPr id="1581" name="Google Shape;1581;p58"/>
            <p:cNvSpPr/>
            <p:nvPr/>
          </p:nvSpPr>
          <p:spPr>
            <a:xfrm>
              <a:off x="5843979" y="4353162"/>
              <a:ext cx="30291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2" name="Google Shape;1582;p58"/>
            <p:cNvGrpSpPr/>
            <p:nvPr/>
          </p:nvGrpSpPr>
          <p:grpSpPr>
            <a:xfrm>
              <a:off x="5600345" y="719428"/>
              <a:ext cx="2453057" cy="3792734"/>
              <a:chOff x="5600345" y="719428"/>
              <a:chExt cx="2453057" cy="3792734"/>
            </a:xfrm>
          </p:grpSpPr>
          <p:sp>
            <p:nvSpPr>
              <p:cNvPr id="1583" name="Google Shape;1583;p58"/>
              <p:cNvSpPr/>
              <p:nvPr/>
            </p:nvSpPr>
            <p:spPr>
              <a:xfrm flipH="1">
                <a:off x="6591866" y="1374920"/>
                <a:ext cx="629788" cy="971795"/>
              </a:xfrm>
              <a:custGeom>
                <a:rect b="b" l="l" r="r" t="t"/>
                <a:pathLst>
                  <a:path extrusionOk="0" h="11380" w="7375">
                    <a:moveTo>
                      <a:pt x="577" y="1"/>
                    </a:moveTo>
                    <a:cubicBezTo>
                      <a:pt x="577" y="1"/>
                      <a:pt x="1" y="3187"/>
                      <a:pt x="527" y="5412"/>
                    </a:cubicBezTo>
                    <a:cubicBezTo>
                      <a:pt x="1043" y="7637"/>
                      <a:pt x="6504" y="11380"/>
                      <a:pt x="6504" y="11380"/>
                    </a:cubicBezTo>
                    <a:lnTo>
                      <a:pt x="7374" y="9913"/>
                    </a:lnTo>
                    <a:lnTo>
                      <a:pt x="4239" y="6616"/>
                    </a:lnTo>
                    <a:cubicBezTo>
                      <a:pt x="4239" y="6616"/>
                      <a:pt x="2509" y="679"/>
                      <a:pt x="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58"/>
              <p:cNvSpPr/>
              <p:nvPr/>
            </p:nvSpPr>
            <p:spPr>
              <a:xfrm flipH="1">
                <a:off x="6939082" y="2379422"/>
                <a:ext cx="481201" cy="1865710"/>
              </a:xfrm>
              <a:custGeom>
                <a:rect b="b" l="l" r="r" t="t"/>
                <a:pathLst>
                  <a:path extrusionOk="0" h="21848" w="5635">
                    <a:moveTo>
                      <a:pt x="4269" y="1"/>
                    </a:moveTo>
                    <a:cubicBezTo>
                      <a:pt x="2590" y="153"/>
                      <a:pt x="1680" y="274"/>
                      <a:pt x="1" y="436"/>
                    </a:cubicBezTo>
                    <a:cubicBezTo>
                      <a:pt x="365" y="2337"/>
                      <a:pt x="1659" y="9164"/>
                      <a:pt x="2762" y="11501"/>
                    </a:cubicBezTo>
                    <a:cubicBezTo>
                      <a:pt x="2367" y="12623"/>
                      <a:pt x="2347" y="13554"/>
                      <a:pt x="2307" y="14201"/>
                    </a:cubicBezTo>
                    <a:cubicBezTo>
                      <a:pt x="2226" y="15749"/>
                      <a:pt x="2388" y="16639"/>
                      <a:pt x="2721" y="19026"/>
                    </a:cubicBezTo>
                    <a:cubicBezTo>
                      <a:pt x="2893" y="20199"/>
                      <a:pt x="2974" y="21150"/>
                      <a:pt x="3025" y="21757"/>
                    </a:cubicBezTo>
                    <a:cubicBezTo>
                      <a:pt x="3278" y="21797"/>
                      <a:pt x="3581" y="21838"/>
                      <a:pt x="3915" y="21848"/>
                    </a:cubicBezTo>
                    <a:cubicBezTo>
                      <a:pt x="4228" y="21848"/>
                      <a:pt x="4542" y="21838"/>
                      <a:pt x="4795" y="21807"/>
                    </a:cubicBezTo>
                    <a:cubicBezTo>
                      <a:pt x="5493" y="12866"/>
                      <a:pt x="5442" y="11400"/>
                      <a:pt x="5442" y="11400"/>
                    </a:cubicBezTo>
                    <a:cubicBezTo>
                      <a:pt x="5634" y="7050"/>
                      <a:pt x="4491" y="1741"/>
                      <a:pt x="426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58"/>
              <p:cNvSpPr/>
              <p:nvPr/>
            </p:nvSpPr>
            <p:spPr>
              <a:xfrm flipH="1">
                <a:off x="6778454" y="4296369"/>
                <a:ext cx="427658" cy="187442"/>
              </a:xfrm>
              <a:custGeom>
                <a:rect b="b" l="l" r="r" t="t"/>
                <a:pathLst>
                  <a:path extrusionOk="0" h="2195" w="5008">
                    <a:moveTo>
                      <a:pt x="808" y="0"/>
                    </a:moveTo>
                    <a:cubicBezTo>
                      <a:pt x="513" y="0"/>
                      <a:pt x="241" y="92"/>
                      <a:pt x="1" y="320"/>
                    </a:cubicBezTo>
                    <a:cubicBezTo>
                      <a:pt x="1" y="543"/>
                      <a:pt x="446" y="2029"/>
                      <a:pt x="446" y="2029"/>
                    </a:cubicBezTo>
                    <a:lnTo>
                      <a:pt x="1002" y="2090"/>
                    </a:lnTo>
                    <a:cubicBezTo>
                      <a:pt x="1002" y="2090"/>
                      <a:pt x="1002" y="795"/>
                      <a:pt x="923" y="795"/>
                    </a:cubicBezTo>
                    <a:cubicBezTo>
                      <a:pt x="923" y="795"/>
                      <a:pt x="923" y="795"/>
                      <a:pt x="922" y="795"/>
                    </a:cubicBezTo>
                    <a:lnTo>
                      <a:pt x="922" y="795"/>
                    </a:lnTo>
                    <a:cubicBezTo>
                      <a:pt x="967" y="787"/>
                      <a:pt x="1011" y="783"/>
                      <a:pt x="1054" y="783"/>
                    </a:cubicBezTo>
                    <a:cubicBezTo>
                      <a:pt x="1815" y="783"/>
                      <a:pt x="2375" y="1976"/>
                      <a:pt x="2863" y="2100"/>
                    </a:cubicBezTo>
                    <a:cubicBezTo>
                      <a:pt x="3119" y="2166"/>
                      <a:pt x="3378" y="2195"/>
                      <a:pt x="3639" y="2195"/>
                    </a:cubicBezTo>
                    <a:cubicBezTo>
                      <a:pt x="4099" y="2195"/>
                      <a:pt x="4562" y="2104"/>
                      <a:pt x="5008" y="1969"/>
                    </a:cubicBezTo>
                    <a:cubicBezTo>
                      <a:pt x="5008" y="1827"/>
                      <a:pt x="5008" y="1686"/>
                      <a:pt x="5008" y="1544"/>
                    </a:cubicBezTo>
                    <a:cubicBezTo>
                      <a:pt x="4994" y="1544"/>
                      <a:pt x="4980" y="1544"/>
                      <a:pt x="4966" y="1544"/>
                    </a:cubicBezTo>
                    <a:cubicBezTo>
                      <a:pt x="3622" y="1544"/>
                      <a:pt x="2020" y="0"/>
                      <a:pt x="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8"/>
              <p:cNvSpPr/>
              <p:nvPr/>
            </p:nvSpPr>
            <p:spPr>
              <a:xfrm flipH="1">
                <a:off x="6778454" y="4334882"/>
                <a:ext cx="184026" cy="114344"/>
              </a:xfrm>
              <a:custGeom>
                <a:rect b="b" l="l" r="r" t="t"/>
                <a:pathLst>
                  <a:path extrusionOk="0" h="1339" w="2155">
                    <a:moveTo>
                      <a:pt x="1285" y="1"/>
                    </a:moveTo>
                    <a:cubicBezTo>
                      <a:pt x="526" y="102"/>
                      <a:pt x="233" y="557"/>
                      <a:pt x="0" y="1224"/>
                    </a:cubicBezTo>
                    <a:cubicBezTo>
                      <a:pt x="329" y="1293"/>
                      <a:pt x="657" y="1339"/>
                      <a:pt x="982" y="1339"/>
                    </a:cubicBezTo>
                    <a:cubicBezTo>
                      <a:pt x="1379" y="1339"/>
                      <a:pt x="1771" y="1271"/>
                      <a:pt x="2155" y="1093"/>
                    </a:cubicBezTo>
                    <a:cubicBezTo>
                      <a:pt x="2074" y="486"/>
                      <a:pt x="1831" y="253"/>
                      <a:pt x="1285" y="1"/>
                    </a:cubicBezTo>
                    <a:close/>
                  </a:path>
                </a:pathLst>
              </a:custGeom>
              <a:solidFill>
                <a:srgbClr val="3D28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8"/>
              <p:cNvSpPr/>
              <p:nvPr/>
            </p:nvSpPr>
            <p:spPr>
              <a:xfrm flipH="1">
                <a:off x="6853602" y="4093555"/>
                <a:ext cx="351571" cy="345935"/>
              </a:xfrm>
              <a:custGeom>
                <a:rect b="b" l="l" r="r" t="t"/>
                <a:pathLst>
                  <a:path extrusionOk="0" h="4051" w="4117">
                    <a:moveTo>
                      <a:pt x="2025" y="1"/>
                    </a:moveTo>
                    <a:cubicBezTo>
                      <a:pt x="1574" y="1"/>
                      <a:pt x="852" y="250"/>
                      <a:pt x="485" y="250"/>
                    </a:cubicBezTo>
                    <a:cubicBezTo>
                      <a:pt x="424" y="250"/>
                      <a:pt x="372" y="243"/>
                      <a:pt x="334" y="227"/>
                    </a:cubicBezTo>
                    <a:cubicBezTo>
                      <a:pt x="182" y="925"/>
                      <a:pt x="10" y="1967"/>
                      <a:pt x="0" y="2695"/>
                    </a:cubicBezTo>
                    <a:cubicBezTo>
                      <a:pt x="215" y="2619"/>
                      <a:pt x="415" y="2585"/>
                      <a:pt x="603" y="2585"/>
                    </a:cubicBezTo>
                    <a:cubicBezTo>
                      <a:pt x="1831" y="2585"/>
                      <a:pt x="2500" y="4007"/>
                      <a:pt x="2842" y="4050"/>
                    </a:cubicBezTo>
                    <a:cubicBezTo>
                      <a:pt x="3075" y="3383"/>
                      <a:pt x="3368" y="2928"/>
                      <a:pt x="4117" y="2827"/>
                    </a:cubicBezTo>
                    <a:cubicBezTo>
                      <a:pt x="3985" y="2766"/>
                      <a:pt x="3813" y="2695"/>
                      <a:pt x="3692" y="2665"/>
                    </a:cubicBezTo>
                    <a:cubicBezTo>
                      <a:pt x="2802" y="2402"/>
                      <a:pt x="2751" y="905"/>
                      <a:pt x="2397" y="156"/>
                    </a:cubicBezTo>
                    <a:cubicBezTo>
                      <a:pt x="2345" y="42"/>
                      <a:pt x="2207" y="1"/>
                      <a:pt x="20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8"/>
              <p:cNvSpPr/>
              <p:nvPr/>
            </p:nvSpPr>
            <p:spPr>
              <a:xfrm flipH="1">
                <a:off x="6778454" y="4436843"/>
                <a:ext cx="184026" cy="29376"/>
              </a:xfrm>
              <a:custGeom>
                <a:rect b="b" l="l" r="r" t="t"/>
                <a:pathLst>
                  <a:path extrusionOk="0" fill="none" h="344" w="2155">
                    <a:moveTo>
                      <a:pt x="2155" y="0"/>
                    </a:moveTo>
                    <a:cubicBezTo>
                      <a:pt x="1386" y="132"/>
                      <a:pt x="759" y="344"/>
                      <a:pt x="0" y="3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8"/>
              <p:cNvSpPr/>
              <p:nvPr/>
            </p:nvSpPr>
            <p:spPr>
              <a:xfrm flipH="1">
                <a:off x="6951208" y="3518676"/>
                <a:ext cx="317072" cy="615869"/>
              </a:xfrm>
              <a:custGeom>
                <a:rect b="b" l="l" r="r" t="t"/>
                <a:pathLst>
                  <a:path extrusionOk="0" h="7212" w="3713">
                    <a:moveTo>
                      <a:pt x="3713" y="1"/>
                    </a:moveTo>
                    <a:lnTo>
                      <a:pt x="3713" y="1"/>
                    </a:lnTo>
                    <a:cubicBezTo>
                      <a:pt x="3713" y="1"/>
                      <a:pt x="2930" y="37"/>
                      <a:pt x="1966" y="37"/>
                    </a:cubicBezTo>
                    <a:cubicBezTo>
                      <a:pt x="1483" y="37"/>
                      <a:pt x="955" y="28"/>
                      <a:pt x="456" y="1"/>
                    </a:cubicBezTo>
                    <a:lnTo>
                      <a:pt x="456" y="1"/>
                    </a:lnTo>
                    <a:cubicBezTo>
                      <a:pt x="1" y="2519"/>
                      <a:pt x="1073" y="6959"/>
                      <a:pt x="1073" y="6959"/>
                    </a:cubicBezTo>
                    <a:cubicBezTo>
                      <a:pt x="1376" y="7147"/>
                      <a:pt x="1689" y="7212"/>
                      <a:pt x="1977" y="7212"/>
                    </a:cubicBezTo>
                    <a:cubicBezTo>
                      <a:pt x="2620" y="7212"/>
                      <a:pt x="3136" y="6888"/>
                      <a:pt x="3136" y="6888"/>
                    </a:cubicBezTo>
                    <a:lnTo>
                      <a:pt x="37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8"/>
              <p:cNvSpPr/>
              <p:nvPr/>
            </p:nvSpPr>
            <p:spPr>
              <a:xfrm flipH="1">
                <a:off x="6951208" y="3490154"/>
                <a:ext cx="296321" cy="118443"/>
              </a:xfrm>
              <a:custGeom>
                <a:rect b="b" l="l" r="r" t="t"/>
                <a:pathLst>
                  <a:path extrusionOk="0" h="1387" w="3470">
                    <a:moveTo>
                      <a:pt x="0" y="1"/>
                    </a:moveTo>
                    <a:lnTo>
                      <a:pt x="0" y="1386"/>
                    </a:lnTo>
                    <a:lnTo>
                      <a:pt x="3470" y="1386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8"/>
              <p:cNvSpPr/>
              <p:nvPr/>
            </p:nvSpPr>
            <p:spPr>
              <a:xfrm flipH="1">
                <a:off x="7123962" y="3608512"/>
                <a:ext cx="18189" cy="709205"/>
              </a:xfrm>
              <a:custGeom>
                <a:rect b="b" l="l" r="r" t="t"/>
                <a:pathLst>
                  <a:path extrusionOk="0" fill="none" h="8305" w="213">
                    <a:moveTo>
                      <a:pt x="0" y="0"/>
                    </a:moveTo>
                    <a:lnTo>
                      <a:pt x="213" y="830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8"/>
              <p:cNvSpPr/>
              <p:nvPr/>
            </p:nvSpPr>
            <p:spPr>
              <a:xfrm flipH="1">
                <a:off x="7261277" y="2505550"/>
                <a:ext cx="745498" cy="1759479"/>
              </a:xfrm>
              <a:custGeom>
                <a:rect b="b" l="l" r="r" t="t"/>
                <a:pathLst>
                  <a:path extrusionOk="0" h="20604" w="8730">
                    <a:moveTo>
                      <a:pt x="3693" y="1"/>
                    </a:moveTo>
                    <a:cubicBezTo>
                      <a:pt x="3238" y="1882"/>
                      <a:pt x="2267" y="7647"/>
                      <a:pt x="2004" y="10165"/>
                    </a:cubicBezTo>
                    <a:cubicBezTo>
                      <a:pt x="1336" y="11157"/>
                      <a:pt x="1225" y="12117"/>
                      <a:pt x="1023" y="12734"/>
                    </a:cubicBezTo>
                    <a:cubicBezTo>
                      <a:pt x="537" y="14201"/>
                      <a:pt x="456" y="15131"/>
                      <a:pt x="153" y="17539"/>
                    </a:cubicBezTo>
                    <a:cubicBezTo>
                      <a:pt x="11" y="18712"/>
                      <a:pt x="1" y="19875"/>
                      <a:pt x="21" y="20472"/>
                    </a:cubicBezTo>
                    <a:cubicBezTo>
                      <a:pt x="274" y="20533"/>
                      <a:pt x="577" y="20583"/>
                      <a:pt x="911" y="20603"/>
                    </a:cubicBezTo>
                    <a:cubicBezTo>
                      <a:pt x="915" y="20604"/>
                      <a:pt x="919" y="20604"/>
                      <a:pt x="923" y="20604"/>
                    </a:cubicBezTo>
                    <a:cubicBezTo>
                      <a:pt x="1228" y="20604"/>
                      <a:pt x="1349" y="19814"/>
                      <a:pt x="1599" y="19794"/>
                    </a:cubicBezTo>
                    <a:cubicBezTo>
                      <a:pt x="4107" y="12542"/>
                      <a:pt x="4815" y="10894"/>
                      <a:pt x="4815" y="10894"/>
                    </a:cubicBezTo>
                    <a:cubicBezTo>
                      <a:pt x="5291" y="9103"/>
                      <a:pt x="8214" y="2135"/>
                      <a:pt x="8730" y="456"/>
                    </a:cubicBezTo>
                    <a:cubicBezTo>
                      <a:pt x="8156" y="258"/>
                      <a:pt x="7548" y="215"/>
                      <a:pt x="6930" y="215"/>
                    </a:cubicBezTo>
                    <a:cubicBezTo>
                      <a:pt x="6455" y="215"/>
                      <a:pt x="5975" y="241"/>
                      <a:pt x="5500" y="241"/>
                    </a:cubicBezTo>
                    <a:cubicBezTo>
                      <a:pt x="4881" y="241"/>
                      <a:pt x="4270" y="198"/>
                      <a:pt x="369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58"/>
              <p:cNvSpPr/>
              <p:nvPr/>
            </p:nvSpPr>
            <p:spPr>
              <a:xfrm flipH="1">
                <a:off x="7630098" y="4314216"/>
                <a:ext cx="423303" cy="197946"/>
              </a:xfrm>
              <a:custGeom>
                <a:rect b="b" l="l" r="r" t="t"/>
                <a:pathLst>
                  <a:path extrusionOk="0" h="2318" w="4957">
                    <a:moveTo>
                      <a:pt x="774" y="0"/>
                    </a:moveTo>
                    <a:cubicBezTo>
                      <a:pt x="503" y="0"/>
                      <a:pt x="251" y="83"/>
                      <a:pt x="21" y="283"/>
                    </a:cubicBezTo>
                    <a:cubicBezTo>
                      <a:pt x="1" y="516"/>
                      <a:pt x="385" y="2013"/>
                      <a:pt x="385" y="2013"/>
                    </a:cubicBezTo>
                    <a:lnTo>
                      <a:pt x="931" y="2104"/>
                    </a:lnTo>
                    <a:cubicBezTo>
                      <a:pt x="931" y="2104"/>
                      <a:pt x="992" y="799"/>
                      <a:pt x="912" y="799"/>
                    </a:cubicBezTo>
                    <a:cubicBezTo>
                      <a:pt x="912" y="799"/>
                      <a:pt x="911" y="799"/>
                      <a:pt x="911" y="799"/>
                    </a:cubicBezTo>
                    <a:cubicBezTo>
                      <a:pt x="944" y="794"/>
                      <a:pt x="977" y="792"/>
                      <a:pt x="1009" y="792"/>
                    </a:cubicBezTo>
                    <a:cubicBezTo>
                      <a:pt x="1792" y="792"/>
                      <a:pt x="2297" y="2039"/>
                      <a:pt x="2792" y="2195"/>
                    </a:cubicBezTo>
                    <a:cubicBezTo>
                      <a:pt x="3095" y="2281"/>
                      <a:pt x="3402" y="2318"/>
                      <a:pt x="3710" y="2318"/>
                    </a:cubicBezTo>
                    <a:cubicBezTo>
                      <a:pt x="4122" y="2318"/>
                      <a:pt x="4536" y="2253"/>
                      <a:pt x="4947" y="2154"/>
                    </a:cubicBezTo>
                    <a:cubicBezTo>
                      <a:pt x="4947" y="2013"/>
                      <a:pt x="4947" y="1871"/>
                      <a:pt x="4957" y="1729"/>
                    </a:cubicBezTo>
                    <a:cubicBezTo>
                      <a:pt x="3589" y="1704"/>
                      <a:pt x="2003" y="0"/>
                      <a:pt x="7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58"/>
              <p:cNvSpPr/>
              <p:nvPr/>
            </p:nvSpPr>
            <p:spPr>
              <a:xfrm flipH="1">
                <a:off x="7630098" y="4365112"/>
                <a:ext cx="184026" cy="113832"/>
              </a:xfrm>
              <a:custGeom>
                <a:rect b="b" l="l" r="r" t="t"/>
                <a:pathLst>
                  <a:path extrusionOk="0" h="1333" w="2155">
                    <a:moveTo>
                      <a:pt x="1336" y="1"/>
                    </a:moveTo>
                    <a:cubicBezTo>
                      <a:pt x="577" y="71"/>
                      <a:pt x="263" y="506"/>
                      <a:pt x="0" y="1174"/>
                    </a:cubicBezTo>
                    <a:cubicBezTo>
                      <a:pt x="376" y="1268"/>
                      <a:pt x="749" y="1332"/>
                      <a:pt x="1119" y="1332"/>
                    </a:cubicBezTo>
                    <a:cubicBezTo>
                      <a:pt x="1467" y="1332"/>
                      <a:pt x="1812" y="1275"/>
                      <a:pt x="2155" y="1133"/>
                    </a:cubicBezTo>
                    <a:cubicBezTo>
                      <a:pt x="2104" y="527"/>
                      <a:pt x="1872" y="274"/>
                      <a:pt x="1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58"/>
              <p:cNvSpPr/>
              <p:nvPr/>
            </p:nvSpPr>
            <p:spPr>
              <a:xfrm flipH="1">
                <a:off x="7700037" y="4117295"/>
                <a:ext cx="351571" cy="348070"/>
              </a:xfrm>
              <a:custGeom>
                <a:rect b="b" l="l" r="r" t="t"/>
                <a:pathLst>
                  <a:path extrusionOk="0" h="4076" w="4117">
                    <a:moveTo>
                      <a:pt x="2060" y="0"/>
                    </a:moveTo>
                    <a:cubicBezTo>
                      <a:pt x="1639" y="0"/>
                      <a:pt x="1037" y="148"/>
                      <a:pt x="680" y="148"/>
                    </a:cubicBezTo>
                    <a:cubicBezTo>
                      <a:pt x="585" y="148"/>
                      <a:pt x="507" y="138"/>
                      <a:pt x="455" y="111"/>
                    </a:cubicBezTo>
                    <a:cubicBezTo>
                      <a:pt x="253" y="789"/>
                      <a:pt x="40" y="1871"/>
                      <a:pt x="0" y="2589"/>
                    </a:cubicBezTo>
                    <a:cubicBezTo>
                      <a:pt x="191" y="2530"/>
                      <a:pt x="370" y="2504"/>
                      <a:pt x="538" y="2504"/>
                    </a:cubicBezTo>
                    <a:cubicBezTo>
                      <a:pt x="1810" y="2504"/>
                      <a:pt x="2442" y="4004"/>
                      <a:pt x="2781" y="4076"/>
                    </a:cubicBezTo>
                    <a:cubicBezTo>
                      <a:pt x="3044" y="3408"/>
                      <a:pt x="3358" y="2973"/>
                      <a:pt x="4117" y="2903"/>
                    </a:cubicBezTo>
                    <a:cubicBezTo>
                      <a:pt x="3985" y="2842"/>
                      <a:pt x="3813" y="2761"/>
                      <a:pt x="3692" y="2721"/>
                    </a:cubicBezTo>
                    <a:cubicBezTo>
                      <a:pt x="2812" y="2427"/>
                      <a:pt x="2812" y="961"/>
                      <a:pt x="2518" y="182"/>
                    </a:cubicBezTo>
                    <a:cubicBezTo>
                      <a:pt x="2467" y="45"/>
                      <a:pt x="2291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58"/>
              <p:cNvSpPr/>
              <p:nvPr/>
            </p:nvSpPr>
            <p:spPr>
              <a:xfrm flipH="1">
                <a:off x="7630098" y="4465280"/>
                <a:ext cx="184026" cy="28607"/>
              </a:xfrm>
              <a:custGeom>
                <a:rect b="b" l="l" r="r" t="t"/>
                <a:pathLst>
                  <a:path extrusionOk="0" fill="none" h="335" w="2155">
                    <a:moveTo>
                      <a:pt x="2155" y="62"/>
                    </a:moveTo>
                    <a:cubicBezTo>
                      <a:pt x="1376" y="163"/>
                      <a:pt x="749" y="335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58"/>
              <p:cNvSpPr/>
              <p:nvPr/>
            </p:nvSpPr>
            <p:spPr>
              <a:xfrm flipH="1">
                <a:off x="7638723" y="3518676"/>
                <a:ext cx="374030" cy="635510"/>
              </a:xfrm>
              <a:custGeom>
                <a:rect b="b" l="l" r="r" t="t"/>
                <a:pathLst>
                  <a:path extrusionOk="0" h="7442" w="4380">
                    <a:moveTo>
                      <a:pt x="1163" y="1"/>
                    </a:moveTo>
                    <a:cubicBezTo>
                      <a:pt x="71" y="2307"/>
                      <a:pt x="0" y="7121"/>
                      <a:pt x="0" y="7121"/>
                    </a:cubicBezTo>
                    <a:cubicBezTo>
                      <a:pt x="334" y="7364"/>
                      <a:pt x="693" y="7442"/>
                      <a:pt x="1017" y="7442"/>
                    </a:cubicBezTo>
                    <a:cubicBezTo>
                      <a:pt x="1597" y="7442"/>
                      <a:pt x="2063" y="7192"/>
                      <a:pt x="2063" y="7192"/>
                    </a:cubicBezTo>
                    <a:lnTo>
                      <a:pt x="4380" y="901"/>
                    </a:lnTo>
                    <a:cubicBezTo>
                      <a:pt x="4380" y="901"/>
                      <a:pt x="2579" y="466"/>
                      <a:pt x="1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58"/>
              <p:cNvSpPr/>
              <p:nvPr/>
            </p:nvSpPr>
            <p:spPr>
              <a:xfrm flipH="1">
                <a:off x="7630952" y="3486739"/>
                <a:ext cx="316218" cy="195298"/>
              </a:xfrm>
              <a:custGeom>
                <a:rect b="b" l="l" r="r" t="t"/>
                <a:pathLst>
                  <a:path extrusionOk="0" h="2287" w="3703">
                    <a:moveTo>
                      <a:pt x="365" y="0"/>
                    </a:moveTo>
                    <a:lnTo>
                      <a:pt x="1" y="1335"/>
                    </a:lnTo>
                    <a:lnTo>
                      <a:pt x="3339" y="2286"/>
                    </a:lnTo>
                    <a:lnTo>
                      <a:pt x="3703" y="95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58"/>
              <p:cNvSpPr/>
              <p:nvPr/>
            </p:nvSpPr>
            <p:spPr>
              <a:xfrm flipH="1">
                <a:off x="7845977" y="3632679"/>
                <a:ext cx="124506" cy="703142"/>
              </a:xfrm>
              <a:custGeom>
                <a:rect b="b" l="l" r="r" t="t"/>
                <a:pathLst>
                  <a:path extrusionOk="0" fill="none" h="8234" w="1458">
                    <a:moveTo>
                      <a:pt x="1457" y="1"/>
                    </a:moveTo>
                    <a:lnTo>
                      <a:pt x="61" y="5786"/>
                    </a:lnTo>
                    <a:lnTo>
                      <a:pt x="1" y="823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58"/>
              <p:cNvSpPr/>
              <p:nvPr/>
            </p:nvSpPr>
            <p:spPr>
              <a:xfrm flipH="1">
                <a:off x="7406363" y="724808"/>
                <a:ext cx="328344" cy="538757"/>
              </a:xfrm>
              <a:custGeom>
                <a:rect b="b" l="l" r="r" t="t"/>
                <a:pathLst>
                  <a:path extrusionOk="0" h="6309" w="3845">
                    <a:moveTo>
                      <a:pt x="2214" y="0"/>
                    </a:moveTo>
                    <a:cubicBezTo>
                      <a:pt x="1165" y="0"/>
                      <a:pt x="174" y="725"/>
                      <a:pt x="355" y="2172"/>
                    </a:cubicBezTo>
                    <a:cubicBezTo>
                      <a:pt x="648" y="4438"/>
                      <a:pt x="1427" y="5136"/>
                      <a:pt x="1" y="5318"/>
                    </a:cubicBezTo>
                    <a:cubicBezTo>
                      <a:pt x="265" y="5948"/>
                      <a:pt x="870" y="6308"/>
                      <a:pt x="1505" y="6308"/>
                    </a:cubicBezTo>
                    <a:cubicBezTo>
                      <a:pt x="2430" y="6308"/>
                      <a:pt x="3417" y="5545"/>
                      <a:pt x="3501" y="3740"/>
                    </a:cubicBezTo>
                    <a:lnTo>
                      <a:pt x="3844" y="696"/>
                    </a:lnTo>
                    <a:cubicBezTo>
                      <a:pt x="3417" y="232"/>
                      <a:pt x="2806" y="0"/>
                      <a:pt x="2214" y="0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8"/>
              <p:cNvSpPr/>
              <p:nvPr/>
            </p:nvSpPr>
            <p:spPr>
              <a:xfrm flipH="1">
                <a:off x="7538555" y="747865"/>
                <a:ext cx="139108" cy="86505"/>
              </a:xfrm>
              <a:custGeom>
                <a:rect b="b" l="l" r="r" t="t"/>
                <a:pathLst>
                  <a:path extrusionOk="0" fill="none" h="1013" w="1629">
                    <a:moveTo>
                      <a:pt x="1" y="952"/>
                    </a:moveTo>
                    <a:cubicBezTo>
                      <a:pt x="506" y="1"/>
                      <a:pt x="1467" y="315"/>
                      <a:pt x="1629" y="101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58"/>
              <p:cNvSpPr/>
              <p:nvPr/>
            </p:nvSpPr>
            <p:spPr>
              <a:xfrm flipH="1">
                <a:off x="7498761" y="719428"/>
                <a:ext cx="90775" cy="77795"/>
              </a:xfrm>
              <a:custGeom>
                <a:rect b="b" l="l" r="r" t="t"/>
                <a:pathLst>
                  <a:path extrusionOk="0" fill="none" h="911" w="1063">
                    <a:moveTo>
                      <a:pt x="0" y="374"/>
                    </a:moveTo>
                    <a:cubicBezTo>
                      <a:pt x="0" y="374"/>
                      <a:pt x="900" y="0"/>
                      <a:pt x="1062" y="91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58"/>
              <p:cNvSpPr/>
              <p:nvPr/>
            </p:nvSpPr>
            <p:spPr>
              <a:xfrm flipH="1">
                <a:off x="7573908" y="810972"/>
                <a:ext cx="114088" cy="387010"/>
              </a:xfrm>
              <a:custGeom>
                <a:rect b="b" l="l" r="r" t="t"/>
                <a:pathLst>
                  <a:path extrusionOk="0" fill="none" h="4532" w="1336">
                    <a:moveTo>
                      <a:pt x="1305" y="698"/>
                    </a:moveTo>
                    <a:cubicBezTo>
                      <a:pt x="688" y="0"/>
                      <a:pt x="0" y="395"/>
                      <a:pt x="172" y="1143"/>
                    </a:cubicBezTo>
                    <a:cubicBezTo>
                      <a:pt x="354" y="1892"/>
                      <a:pt x="1335" y="4532"/>
                      <a:pt x="30" y="440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58"/>
              <p:cNvSpPr/>
              <p:nvPr/>
            </p:nvSpPr>
            <p:spPr>
              <a:xfrm flipH="1">
                <a:off x="7549742" y="990643"/>
                <a:ext cx="109818" cy="230652"/>
              </a:xfrm>
              <a:custGeom>
                <a:rect b="b" l="l" r="r" t="t"/>
                <a:pathLst>
                  <a:path extrusionOk="0" fill="none" h="2701" w="1286">
                    <a:moveTo>
                      <a:pt x="476" y="0"/>
                    </a:moveTo>
                    <a:cubicBezTo>
                      <a:pt x="476" y="0"/>
                      <a:pt x="1285" y="2701"/>
                      <a:pt x="1" y="248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58"/>
              <p:cNvSpPr/>
              <p:nvPr/>
            </p:nvSpPr>
            <p:spPr>
              <a:xfrm flipH="1">
                <a:off x="7570493" y="1197042"/>
                <a:ext cx="127922" cy="57983"/>
              </a:xfrm>
              <a:custGeom>
                <a:rect b="b" l="l" r="r" t="t"/>
                <a:pathLst>
                  <a:path extrusionOk="0" fill="none" h="679" w="1498">
                    <a:moveTo>
                      <a:pt x="1" y="81"/>
                    </a:moveTo>
                    <a:cubicBezTo>
                      <a:pt x="1" y="81"/>
                      <a:pt x="1154" y="678"/>
                      <a:pt x="1498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8"/>
              <p:cNvSpPr/>
              <p:nvPr/>
            </p:nvSpPr>
            <p:spPr>
              <a:xfrm flipH="1">
                <a:off x="7245735" y="771263"/>
                <a:ext cx="343800" cy="321341"/>
              </a:xfrm>
              <a:custGeom>
                <a:rect b="b" l="l" r="r" t="t"/>
                <a:pathLst>
                  <a:path extrusionOk="0" h="3763" w="4026">
                    <a:moveTo>
                      <a:pt x="2013" y="0"/>
                    </a:moveTo>
                    <a:cubicBezTo>
                      <a:pt x="900" y="0"/>
                      <a:pt x="0" y="840"/>
                      <a:pt x="0" y="1881"/>
                    </a:cubicBezTo>
                    <a:cubicBezTo>
                      <a:pt x="0" y="2923"/>
                      <a:pt x="900" y="3763"/>
                      <a:pt x="2013" y="3763"/>
                    </a:cubicBezTo>
                    <a:cubicBezTo>
                      <a:pt x="3126" y="3763"/>
                      <a:pt x="4026" y="2923"/>
                      <a:pt x="4026" y="1881"/>
                    </a:cubicBezTo>
                    <a:cubicBezTo>
                      <a:pt x="4026" y="840"/>
                      <a:pt x="3126" y="0"/>
                      <a:pt x="2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58"/>
              <p:cNvSpPr/>
              <p:nvPr/>
            </p:nvSpPr>
            <p:spPr>
              <a:xfrm flipH="1">
                <a:off x="7152399" y="775533"/>
                <a:ext cx="429366" cy="516554"/>
              </a:xfrm>
              <a:custGeom>
                <a:rect b="b" l="l" r="r" t="t"/>
                <a:pathLst>
                  <a:path extrusionOk="0" h="6049" w="5028">
                    <a:moveTo>
                      <a:pt x="2782" y="1"/>
                    </a:moveTo>
                    <a:cubicBezTo>
                      <a:pt x="1244" y="1"/>
                      <a:pt x="0" y="1356"/>
                      <a:pt x="0" y="3025"/>
                    </a:cubicBezTo>
                    <a:cubicBezTo>
                      <a:pt x="0" y="4694"/>
                      <a:pt x="1244" y="6049"/>
                      <a:pt x="2782" y="6049"/>
                    </a:cubicBezTo>
                    <a:cubicBezTo>
                      <a:pt x="4309" y="6049"/>
                      <a:pt x="5027" y="4684"/>
                      <a:pt x="5027" y="3015"/>
                    </a:cubicBezTo>
                    <a:cubicBezTo>
                      <a:pt x="5027" y="1346"/>
                      <a:pt x="4309" y="1"/>
                      <a:pt x="2782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58"/>
              <p:cNvSpPr/>
              <p:nvPr/>
            </p:nvSpPr>
            <p:spPr>
              <a:xfrm flipH="1">
                <a:off x="6935666" y="2716305"/>
                <a:ext cx="866332" cy="306653"/>
              </a:xfrm>
              <a:custGeom>
                <a:rect b="b" l="l" r="r" t="t"/>
                <a:pathLst>
                  <a:path extrusionOk="0" h="3591" w="10145">
                    <a:moveTo>
                      <a:pt x="789" y="0"/>
                    </a:moveTo>
                    <a:lnTo>
                      <a:pt x="0" y="3591"/>
                    </a:lnTo>
                    <a:lnTo>
                      <a:pt x="10145" y="3591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58"/>
              <p:cNvSpPr/>
              <p:nvPr/>
            </p:nvSpPr>
            <p:spPr>
              <a:xfrm flipH="1">
                <a:off x="6925248" y="1369028"/>
                <a:ext cx="913043" cy="1589713"/>
              </a:xfrm>
              <a:custGeom>
                <a:rect b="b" l="l" r="r" t="t"/>
                <a:pathLst>
                  <a:path extrusionOk="0" h="18616" w="10692">
                    <a:moveTo>
                      <a:pt x="4918" y="1"/>
                    </a:moveTo>
                    <a:cubicBezTo>
                      <a:pt x="4704" y="1"/>
                      <a:pt x="4484" y="7"/>
                      <a:pt x="4258" y="19"/>
                    </a:cubicBezTo>
                    <a:cubicBezTo>
                      <a:pt x="2954" y="90"/>
                      <a:pt x="1861" y="404"/>
                      <a:pt x="1143" y="849"/>
                    </a:cubicBezTo>
                    <a:cubicBezTo>
                      <a:pt x="1254" y="4551"/>
                      <a:pt x="3348" y="6816"/>
                      <a:pt x="3186" y="8455"/>
                    </a:cubicBezTo>
                    <a:cubicBezTo>
                      <a:pt x="2822" y="12217"/>
                      <a:pt x="0" y="14412"/>
                      <a:pt x="425" y="18518"/>
                    </a:cubicBezTo>
                    <a:cubicBezTo>
                      <a:pt x="1329" y="18590"/>
                      <a:pt x="2496" y="18616"/>
                      <a:pt x="3718" y="18616"/>
                    </a:cubicBezTo>
                    <a:cubicBezTo>
                      <a:pt x="7007" y="18616"/>
                      <a:pt x="10691" y="18427"/>
                      <a:pt x="10691" y="18427"/>
                    </a:cubicBezTo>
                    <a:cubicBezTo>
                      <a:pt x="10691" y="18427"/>
                      <a:pt x="8759" y="9102"/>
                      <a:pt x="9022" y="7029"/>
                    </a:cubicBezTo>
                    <a:cubicBezTo>
                      <a:pt x="9730" y="6745"/>
                      <a:pt x="10003" y="6250"/>
                      <a:pt x="9892" y="5431"/>
                    </a:cubicBezTo>
                    <a:cubicBezTo>
                      <a:pt x="9761" y="4399"/>
                      <a:pt x="9012" y="3681"/>
                      <a:pt x="8658" y="2356"/>
                    </a:cubicBezTo>
                    <a:cubicBezTo>
                      <a:pt x="8476" y="1648"/>
                      <a:pt x="8527" y="1031"/>
                      <a:pt x="8577" y="636"/>
                    </a:cubicBezTo>
                    <a:cubicBezTo>
                      <a:pt x="7844" y="350"/>
                      <a:pt x="6556" y="1"/>
                      <a:pt x="4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58"/>
              <p:cNvSpPr/>
              <p:nvPr/>
            </p:nvSpPr>
            <p:spPr>
              <a:xfrm flipH="1">
                <a:off x="7130025" y="1854328"/>
                <a:ext cx="130484" cy="1096130"/>
              </a:xfrm>
              <a:custGeom>
                <a:rect b="b" l="l" r="r" t="t"/>
                <a:pathLst>
                  <a:path extrusionOk="0" fill="none" h="12836" w="1528">
                    <a:moveTo>
                      <a:pt x="1" y="0"/>
                    </a:moveTo>
                    <a:lnTo>
                      <a:pt x="1528" y="3025"/>
                    </a:lnTo>
                    <a:lnTo>
                      <a:pt x="1528" y="12835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8"/>
              <p:cNvSpPr/>
              <p:nvPr/>
            </p:nvSpPr>
            <p:spPr>
              <a:xfrm flipH="1">
                <a:off x="7104065" y="1292002"/>
                <a:ext cx="539953" cy="562411"/>
              </a:xfrm>
              <a:custGeom>
                <a:rect b="b" l="l" r="r" t="t"/>
                <a:pathLst>
                  <a:path extrusionOk="0" h="6586" w="6323">
                    <a:moveTo>
                      <a:pt x="3126" y="1"/>
                    </a:moveTo>
                    <a:cubicBezTo>
                      <a:pt x="173" y="1"/>
                      <a:pt x="1" y="1832"/>
                      <a:pt x="1" y="1832"/>
                    </a:cubicBezTo>
                    <a:lnTo>
                      <a:pt x="1447" y="1832"/>
                    </a:lnTo>
                    <a:lnTo>
                      <a:pt x="729" y="3116"/>
                    </a:lnTo>
                    <a:cubicBezTo>
                      <a:pt x="1811" y="3935"/>
                      <a:pt x="4492" y="6585"/>
                      <a:pt x="4492" y="6585"/>
                    </a:cubicBezTo>
                    <a:lnTo>
                      <a:pt x="6322" y="2287"/>
                    </a:lnTo>
                    <a:lnTo>
                      <a:pt x="5301" y="1902"/>
                    </a:lnTo>
                    <a:lnTo>
                      <a:pt x="6302" y="1538"/>
                    </a:lnTo>
                    <a:cubicBezTo>
                      <a:pt x="6302" y="1538"/>
                      <a:pt x="5786" y="1"/>
                      <a:pt x="3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58"/>
              <p:cNvSpPr/>
              <p:nvPr/>
            </p:nvSpPr>
            <p:spPr>
              <a:xfrm flipH="1">
                <a:off x="7037542" y="2112562"/>
                <a:ext cx="586578" cy="186673"/>
              </a:xfrm>
              <a:custGeom>
                <a:rect b="b" l="l" r="r" t="t"/>
                <a:pathLst>
                  <a:path extrusionOk="0" h="2186" w="6869">
                    <a:moveTo>
                      <a:pt x="577" y="1"/>
                    </a:moveTo>
                    <a:lnTo>
                      <a:pt x="1" y="2185"/>
                    </a:lnTo>
                    <a:lnTo>
                      <a:pt x="6868" y="2185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58"/>
              <p:cNvSpPr/>
              <p:nvPr/>
            </p:nvSpPr>
            <p:spPr>
              <a:xfrm flipH="1">
                <a:off x="7164525" y="1362623"/>
                <a:ext cx="363697" cy="470185"/>
              </a:xfrm>
              <a:custGeom>
                <a:rect b="b" l="l" r="r" t="t"/>
                <a:pathLst>
                  <a:path extrusionOk="0" h="5506" w="4259">
                    <a:moveTo>
                      <a:pt x="1716" y="1"/>
                    </a:moveTo>
                    <a:cubicBezTo>
                      <a:pt x="772" y="1"/>
                      <a:pt x="0" y="155"/>
                      <a:pt x="0" y="155"/>
                    </a:cubicBezTo>
                    <a:cubicBezTo>
                      <a:pt x="0" y="155"/>
                      <a:pt x="1295" y="2411"/>
                      <a:pt x="3136" y="5506"/>
                    </a:cubicBezTo>
                    <a:cubicBezTo>
                      <a:pt x="4258" y="1854"/>
                      <a:pt x="3227" y="165"/>
                      <a:pt x="3227" y="165"/>
                    </a:cubicBezTo>
                    <a:cubicBezTo>
                      <a:pt x="2732" y="42"/>
                      <a:pt x="2201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58"/>
              <p:cNvSpPr/>
              <p:nvPr/>
            </p:nvSpPr>
            <p:spPr>
              <a:xfrm flipH="1">
                <a:off x="7211151" y="1362880"/>
                <a:ext cx="279925" cy="328258"/>
              </a:xfrm>
              <a:custGeom>
                <a:rect b="b" l="l" r="r" t="t"/>
                <a:pathLst>
                  <a:path extrusionOk="0" h="3844" w="3278">
                    <a:moveTo>
                      <a:pt x="1153" y="0"/>
                    </a:moveTo>
                    <a:cubicBezTo>
                      <a:pt x="698" y="10"/>
                      <a:pt x="294" y="51"/>
                      <a:pt x="0" y="81"/>
                    </a:cubicBezTo>
                    <a:cubicBezTo>
                      <a:pt x="678" y="1163"/>
                      <a:pt x="1335" y="2549"/>
                      <a:pt x="2519" y="3844"/>
                    </a:cubicBezTo>
                    <a:cubicBezTo>
                      <a:pt x="3277" y="1042"/>
                      <a:pt x="2579" y="112"/>
                      <a:pt x="2579" y="112"/>
                    </a:cubicBezTo>
                    <a:cubicBezTo>
                      <a:pt x="2144" y="0"/>
                      <a:pt x="1588" y="10"/>
                      <a:pt x="115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58"/>
              <p:cNvSpPr/>
              <p:nvPr/>
            </p:nvSpPr>
            <p:spPr>
              <a:xfrm flipH="1">
                <a:off x="7282028" y="1154687"/>
                <a:ext cx="194359" cy="299822"/>
              </a:xfrm>
              <a:custGeom>
                <a:rect b="b" l="l" r="r" t="t"/>
                <a:pathLst>
                  <a:path extrusionOk="0" h="3511" w="2276">
                    <a:moveTo>
                      <a:pt x="0" y="1"/>
                    </a:moveTo>
                    <a:lnTo>
                      <a:pt x="61" y="2519"/>
                    </a:lnTo>
                    <a:lnTo>
                      <a:pt x="1811" y="3510"/>
                    </a:lnTo>
                    <a:lnTo>
                      <a:pt x="2276" y="3076"/>
                    </a:lnTo>
                    <a:lnTo>
                      <a:pt x="2276" y="6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58"/>
              <p:cNvSpPr/>
              <p:nvPr/>
            </p:nvSpPr>
            <p:spPr>
              <a:xfrm flipH="1">
                <a:off x="7132587" y="797138"/>
                <a:ext cx="384448" cy="512712"/>
              </a:xfrm>
              <a:custGeom>
                <a:rect b="b" l="l" r="r" t="t"/>
                <a:pathLst>
                  <a:path extrusionOk="0" h="6004" w="4502">
                    <a:moveTo>
                      <a:pt x="2256" y="0"/>
                    </a:moveTo>
                    <a:cubicBezTo>
                      <a:pt x="1012" y="0"/>
                      <a:pt x="1" y="1305"/>
                      <a:pt x="1" y="2903"/>
                    </a:cubicBezTo>
                    <a:cubicBezTo>
                      <a:pt x="1" y="4511"/>
                      <a:pt x="1002" y="5816"/>
                      <a:pt x="2236" y="5978"/>
                    </a:cubicBezTo>
                    <a:cubicBezTo>
                      <a:pt x="2369" y="5995"/>
                      <a:pt x="2495" y="6003"/>
                      <a:pt x="2613" y="6003"/>
                    </a:cubicBezTo>
                    <a:cubicBezTo>
                      <a:pt x="4247" y="6003"/>
                      <a:pt x="4502" y="4433"/>
                      <a:pt x="4502" y="2934"/>
                    </a:cubicBezTo>
                    <a:cubicBezTo>
                      <a:pt x="4502" y="1336"/>
                      <a:pt x="4289" y="0"/>
                      <a:pt x="225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58"/>
              <p:cNvSpPr/>
              <p:nvPr/>
            </p:nvSpPr>
            <p:spPr>
              <a:xfrm flipH="1">
                <a:off x="7192107" y="1178512"/>
                <a:ext cx="65754" cy="43637"/>
              </a:xfrm>
              <a:custGeom>
                <a:rect b="b" l="l" r="r" t="t"/>
                <a:pathLst>
                  <a:path extrusionOk="0" h="511" w="770">
                    <a:moveTo>
                      <a:pt x="230" y="0"/>
                    </a:moveTo>
                    <a:cubicBezTo>
                      <a:pt x="94" y="0"/>
                      <a:pt x="0" y="186"/>
                      <a:pt x="0" y="278"/>
                    </a:cubicBezTo>
                    <a:cubicBezTo>
                      <a:pt x="0" y="410"/>
                      <a:pt x="172" y="511"/>
                      <a:pt x="374" y="511"/>
                    </a:cubicBezTo>
                    <a:cubicBezTo>
                      <a:pt x="587" y="511"/>
                      <a:pt x="749" y="410"/>
                      <a:pt x="749" y="278"/>
                    </a:cubicBezTo>
                    <a:cubicBezTo>
                      <a:pt x="749" y="184"/>
                      <a:pt x="769" y="58"/>
                      <a:pt x="647" y="58"/>
                    </a:cubicBezTo>
                    <a:cubicBezTo>
                      <a:pt x="598" y="58"/>
                      <a:pt x="528" y="78"/>
                      <a:pt x="425" y="126"/>
                    </a:cubicBezTo>
                    <a:cubicBezTo>
                      <a:pt x="355" y="35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58"/>
              <p:cNvSpPr/>
              <p:nvPr/>
            </p:nvSpPr>
            <p:spPr>
              <a:xfrm flipH="1">
                <a:off x="7247443" y="1066644"/>
                <a:ext cx="25960" cy="40648"/>
              </a:xfrm>
              <a:custGeom>
                <a:rect b="b" l="l" r="r" t="t"/>
                <a:pathLst>
                  <a:path extrusionOk="0" h="476" w="304">
                    <a:moveTo>
                      <a:pt x="152" y="0"/>
                    </a:moveTo>
                    <a:cubicBezTo>
                      <a:pt x="71" y="0"/>
                      <a:pt x="0" y="111"/>
                      <a:pt x="0" y="243"/>
                    </a:cubicBezTo>
                    <a:cubicBezTo>
                      <a:pt x="0" y="374"/>
                      <a:pt x="71" y="476"/>
                      <a:pt x="152" y="476"/>
                    </a:cubicBezTo>
                    <a:cubicBezTo>
                      <a:pt x="243" y="476"/>
                      <a:pt x="303" y="374"/>
                      <a:pt x="303" y="243"/>
                    </a:cubicBezTo>
                    <a:cubicBezTo>
                      <a:pt x="303" y="111"/>
                      <a:pt x="24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58"/>
              <p:cNvSpPr/>
              <p:nvPr/>
            </p:nvSpPr>
            <p:spPr>
              <a:xfrm flipH="1">
                <a:off x="7152399" y="1072622"/>
                <a:ext cx="26045" cy="40733"/>
              </a:xfrm>
              <a:custGeom>
                <a:rect b="b" l="l" r="r" t="t"/>
                <a:pathLst>
                  <a:path extrusionOk="0" h="477" w="305">
                    <a:moveTo>
                      <a:pt x="152" y="1"/>
                    </a:moveTo>
                    <a:cubicBezTo>
                      <a:pt x="71" y="1"/>
                      <a:pt x="1" y="102"/>
                      <a:pt x="1" y="234"/>
                    </a:cubicBezTo>
                    <a:cubicBezTo>
                      <a:pt x="1" y="365"/>
                      <a:pt x="71" y="476"/>
                      <a:pt x="152" y="476"/>
                    </a:cubicBezTo>
                    <a:cubicBezTo>
                      <a:pt x="233" y="476"/>
                      <a:pt x="304" y="365"/>
                      <a:pt x="304" y="234"/>
                    </a:cubicBezTo>
                    <a:cubicBezTo>
                      <a:pt x="304" y="102"/>
                      <a:pt x="23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 flipH="1">
                <a:off x="7193901" y="1194481"/>
                <a:ext cx="77795" cy="10418"/>
              </a:xfrm>
              <a:custGeom>
                <a:rect b="b" l="l" r="r" t="t"/>
                <a:pathLst>
                  <a:path extrusionOk="0" fill="none" h="122" w="911">
                    <a:moveTo>
                      <a:pt x="911" y="91"/>
                    </a:moveTo>
                    <a:cubicBezTo>
                      <a:pt x="617" y="30"/>
                      <a:pt x="587" y="121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58"/>
              <p:cNvSpPr/>
              <p:nvPr/>
            </p:nvSpPr>
            <p:spPr>
              <a:xfrm flipH="1">
                <a:off x="7170588" y="1104645"/>
                <a:ext cx="32877" cy="50127"/>
              </a:xfrm>
              <a:custGeom>
                <a:rect b="b" l="l" r="r" t="t"/>
                <a:pathLst>
                  <a:path extrusionOk="0" fill="none" h="587" w="385">
                    <a:moveTo>
                      <a:pt x="122" y="587"/>
                    </a:moveTo>
                    <a:cubicBezTo>
                      <a:pt x="385" y="435"/>
                      <a:pt x="344" y="0"/>
                      <a:pt x="0" y="16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58"/>
              <p:cNvSpPr/>
              <p:nvPr/>
            </p:nvSpPr>
            <p:spPr>
              <a:xfrm flipH="1">
                <a:off x="7221569" y="1038122"/>
                <a:ext cx="70024" cy="49273"/>
              </a:xfrm>
              <a:custGeom>
                <a:rect b="b" l="l" r="r" t="t"/>
                <a:pathLst>
                  <a:path extrusionOk="0" fill="none" h="577" w="820">
                    <a:moveTo>
                      <a:pt x="820" y="193"/>
                    </a:moveTo>
                    <a:cubicBezTo>
                      <a:pt x="365" y="577"/>
                      <a:pt x="71" y="0"/>
                      <a:pt x="1" y="7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 flipH="1">
                <a:off x="7140358" y="1027790"/>
                <a:ext cx="42356" cy="25960"/>
              </a:xfrm>
              <a:custGeom>
                <a:rect b="b" l="l" r="r" t="t"/>
                <a:pathLst>
                  <a:path extrusionOk="0" fill="none" h="304" w="496">
                    <a:moveTo>
                      <a:pt x="496" y="192"/>
                    </a:moveTo>
                    <a:cubicBezTo>
                      <a:pt x="283" y="0"/>
                      <a:pt x="51" y="142"/>
                      <a:pt x="0" y="30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58"/>
              <p:cNvSpPr/>
              <p:nvPr/>
            </p:nvSpPr>
            <p:spPr>
              <a:xfrm flipH="1">
                <a:off x="7282882" y="1224710"/>
                <a:ext cx="103670" cy="84712"/>
              </a:xfrm>
              <a:custGeom>
                <a:rect b="b" l="l" r="r" t="t"/>
                <a:pathLst>
                  <a:path extrusionOk="0" fill="none" h="992" w="1214">
                    <a:moveTo>
                      <a:pt x="1214" y="971"/>
                    </a:moveTo>
                    <a:cubicBezTo>
                      <a:pt x="1214" y="971"/>
                      <a:pt x="212" y="991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58"/>
              <p:cNvSpPr/>
              <p:nvPr/>
            </p:nvSpPr>
            <p:spPr>
              <a:xfrm flipH="1">
                <a:off x="7178359" y="2094459"/>
                <a:ext cx="136547" cy="229798"/>
              </a:xfrm>
              <a:custGeom>
                <a:rect b="b" l="l" r="r" t="t"/>
                <a:pathLst>
                  <a:path extrusionOk="0" h="2691" w="1599">
                    <a:moveTo>
                      <a:pt x="1" y="0"/>
                    </a:moveTo>
                    <a:lnTo>
                      <a:pt x="1" y="2691"/>
                    </a:lnTo>
                    <a:lnTo>
                      <a:pt x="1599" y="2691"/>
                    </a:lnTo>
                    <a:lnTo>
                      <a:pt x="1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 flipH="1">
                <a:off x="7208589" y="2119479"/>
                <a:ext cx="76087" cy="179756"/>
              </a:xfrm>
              <a:custGeom>
                <a:rect b="b" l="l" r="r" t="t"/>
                <a:pathLst>
                  <a:path extrusionOk="0" h="2105" w="891">
                    <a:moveTo>
                      <a:pt x="1" y="0"/>
                    </a:moveTo>
                    <a:lnTo>
                      <a:pt x="1" y="2104"/>
                    </a:lnTo>
                    <a:lnTo>
                      <a:pt x="891" y="2104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2D19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58"/>
              <p:cNvSpPr/>
              <p:nvPr/>
            </p:nvSpPr>
            <p:spPr>
              <a:xfrm flipH="1">
                <a:off x="7245736" y="2186002"/>
                <a:ext cx="69170" cy="32877"/>
              </a:xfrm>
              <a:custGeom>
                <a:rect b="b" l="l" r="r" t="t"/>
                <a:pathLst>
                  <a:path extrusionOk="0" h="385" w="810">
                    <a:moveTo>
                      <a:pt x="193" y="0"/>
                    </a:moveTo>
                    <a:cubicBezTo>
                      <a:pt x="92" y="0"/>
                      <a:pt x="1" y="91"/>
                      <a:pt x="1" y="192"/>
                    </a:cubicBezTo>
                    <a:cubicBezTo>
                      <a:pt x="1" y="304"/>
                      <a:pt x="92" y="385"/>
                      <a:pt x="193" y="385"/>
                    </a:cubicBezTo>
                    <a:lnTo>
                      <a:pt x="618" y="385"/>
                    </a:lnTo>
                    <a:cubicBezTo>
                      <a:pt x="719" y="385"/>
                      <a:pt x="810" y="304"/>
                      <a:pt x="810" y="192"/>
                    </a:cubicBezTo>
                    <a:cubicBezTo>
                      <a:pt x="810" y="91"/>
                      <a:pt x="719" y="0"/>
                      <a:pt x="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58"/>
              <p:cNvSpPr/>
              <p:nvPr/>
            </p:nvSpPr>
            <p:spPr>
              <a:xfrm flipH="1">
                <a:off x="7312258" y="1888827"/>
                <a:ext cx="215964" cy="116735"/>
              </a:xfrm>
              <a:custGeom>
                <a:rect b="b" l="l" r="r" t="t"/>
                <a:pathLst>
                  <a:path extrusionOk="0" fill="none" h="1367" w="2529">
                    <a:moveTo>
                      <a:pt x="0" y="1"/>
                    </a:moveTo>
                    <a:cubicBezTo>
                      <a:pt x="233" y="1012"/>
                      <a:pt x="1791" y="1366"/>
                      <a:pt x="2529" y="60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 flipH="1">
                <a:off x="6993479" y="1568425"/>
                <a:ext cx="125360" cy="406907"/>
              </a:xfrm>
              <a:custGeom>
                <a:rect b="b" l="l" r="r" t="t"/>
                <a:pathLst>
                  <a:path extrusionOk="0" fill="none" h="4765" w="1468">
                    <a:moveTo>
                      <a:pt x="0" y="4764"/>
                    </a:moveTo>
                    <a:cubicBezTo>
                      <a:pt x="1133" y="4643"/>
                      <a:pt x="1467" y="4087"/>
                      <a:pt x="1467" y="3429"/>
                    </a:cubicBezTo>
                    <a:cubicBezTo>
                      <a:pt x="1467" y="2438"/>
                      <a:pt x="607" y="1730"/>
                      <a:pt x="557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 flipH="1">
                <a:off x="7104065" y="775789"/>
                <a:ext cx="470783" cy="428256"/>
              </a:xfrm>
              <a:custGeom>
                <a:rect b="b" l="l" r="r" t="t"/>
                <a:pathLst>
                  <a:path extrusionOk="0" h="5015" w="5513">
                    <a:moveTo>
                      <a:pt x="3081" y="1"/>
                    </a:moveTo>
                    <a:cubicBezTo>
                      <a:pt x="2573" y="1"/>
                      <a:pt x="2064" y="169"/>
                      <a:pt x="1639" y="513"/>
                    </a:cubicBezTo>
                    <a:cubicBezTo>
                      <a:pt x="678" y="1302"/>
                      <a:pt x="0" y="3366"/>
                      <a:pt x="1153" y="5014"/>
                    </a:cubicBezTo>
                    <a:cubicBezTo>
                      <a:pt x="1429" y="4894"/>
                      <a:pt x="1715" y="4120"/>
                      <a:pt x="1820" y="3794"/>
                    </a:cubicBezTo>
                    <a:lnTo>
                      <a:pt x="1820" y="3794"/>
                    </a:lnTo>
                    <a:cubicBezTo>
                      <a:pt x="1757" y="4166"/>
                      <a:pt x="2004" y="4674"/>
                      <a:pt x="2407" y="4842"/>
                    </a:cubicBezTo>
                    <a:cubicBezTo>
                      <a:pt x="2276" y="4498"/>
                      <a:pt x="2316" y="3790"/>
                      <a:pt x="2731" y="3406"/>
                    </a:cubicBezTo>
                    <a:cubicBezTo>
                      <a:pt x="3146" y="3022"/>
                      <a:pt x="2842" y="2081"/>
                      <a:pt x="2731" y="1970"/>
                    </a:cubicBezTo>
                    <a:lnTo>
                      <a:pt x="2731" y="1970"/>
                    </a:lnTo>
                    <a:cubicBezTo>
                      <a:pt x="3338" y="2314"/>
                      <a:pt x="4094" y="2620"/>
                      <a:pt x="4799" y="2620"/>
                    </a:cubicBezTo>
                    <a:cubicBezTo>
                      <a:pt x="5046" y="2620"/>
                      <a:pt x="5287" y="2583"/>
                      <a:pt x="5512" y="2496"/>
                    </a:cubicBezTo>
                    <a:cubicBezTo>
                      <a:pt x="5372" y="862"/>
                      <a:pt x="4230" y="1"/>
                      <a:pt x="3081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 flipH="1">
                <a:off x="7107566" y="834284"/>
                <a:ext cx="320487" cy="148673"/>
              </a:xfrm>
              <a:custGeom>
                <a:rect b="b" l="l" r="r" t="t"/>
                <a:pathLst>
                  <a:path extrusionOk="0" fill="none" h="1741" w="3753">
                    <a:moveTo>
                      <a:pt x="1" y="0"/>
                    </a:moveTo>
                    <a:cubicBezTo>
                      <a:pt x="1" y="0"/>
                      <a:pt x="557" y="1619"/>
                      <a:pt x="3753" y="174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 flipH="1">
                <a:off x="7123962" y="821304"/>
                <a:ext cx="267799" cy="126214"/>
              </a:xfrm>
              <a:custGeom>
                <a:rect b="b" l="l" r="r" t="t"/>
                <a:pathLst>
                  <a:path extrusionOk="0" fill="none" h="1478" w="3136">
                    <a:moveTo>
                      <a:pt x="0" y="1"/>
                    </a:moveTo>
                    <a:cubicBezTo>
                      <a:pt x="0" y="1"/>
                      <a:pt x="668" y="1447"/>
                      <a:pt x="3136" y="147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 flipH="1">
                <a:off x="7157608" y="810118"/>
                <a:ext cx="185820" cy="86420"/>
              </a:xfrm>
              <a:custGeom>
                <a:rect b="b" l="l" r="r" t="t"/>
                <a:pathLst>
                  <a:path extrusionOk="0" fill="none" h="1012" w="2176">
                    <a:moveTo>
                      <a:pt x="1" y="0"/>
                    </a:moveTo>
                    <a:cubicBezTo>
                      <a:pt x="1" y="0"/>
                      <a:pt x="729" y="1012"/>
                      <a:pt x="2175" y="9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 flipH="1">
                <a:off x="7408925" y="893036"/>
                <a:ext cx="67462" cy="119211"/>
              </a:xfrm>
              <a:custGeom>
                <a:rect b="b" l="l" r="r" t="t"/>
                <a:pathLst>
                  <a:path extrusionOk="0" fill="none" h="1396" w="790">
                    <a:moveTo>
                      <a:pt x="0" y="0"/>
                    </a:moveTo>
                    <a:cubicBezTo>
                      <a:pt x="0" y="0"/>
                      <a:pt x="789" y="708"/>
                      <a:pt x="567" y="13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 flipH="1">
                <a:off x="7484073" y="931891"/>
                <a:ext cx="54567" cy="80357"/>
              </a:xfrm>
              <a:custGeom>
                <a:rect b="b" l="l" r="r" t="t"/>
                <a:pathLst>
                  <a:path extrusionOk="0" fill="none" h="941" w="639">
                    <a:moveTo>
                      <a:pt x="1" y="0"/>
                    </a:moveTo>
                    <a:cubicBezTo>
                      <a:pt x="1" y="0"/>
                      <a:pt x="132" y="739"/>
                      <a:pt x="638" y="94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 flipH="1">
                <a:off x="7520366" y="972454"/>
                <a:ext cx="38086" cy="44149"/>
              </a:xfrm>
              <a:custGeom>
                <a:rect b="b" l="l" r="r" t="t"/>
                <a:pathLst>
                  <a:path extrusionOk="0" fill="none" h="517" w="446">
                    <a:moveTo>
                      <a:pt x="0" y="1"/>
                    </a:moveTo>
                    <a:cubicBezTo>
                      <a:pt x="0" y="1"/>
                      <a:pt x="21" y="274"/>
                      <a:pt x="445" y="51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 flipH="1">
                <a:off x="7545387" y="990643"/>
                <a:ext cx="40733" cy="188296"/>
              </a:xfrm>
              <a:custGeom>
                <a:rect b="b" l="l" r="r" t="t"/>
                <a:pathLst>
                  <a:path extrusionOk="0" fill="none" h="2205" w="477">
                    <a:moveTo>
                      <a:pt x="51" y="0"/>
                    </a:moveTo>
                    <a:cubicBezTo>
                      <a:pt x="51" y="0"/>
                      <a:pt x="1" y="1345"/>
                      <a:pt x="476" y="220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 flipH="1">
                <a:off x="7396031" y="1030351"/>
                <a:ext cx="110587" cy="152857"/>
              </a:xfrm>
              <a:custGeom>
                <a:rect b="b" l="l" r="r" t="t"/>
                <a:pathLst>
                  <a:path extrusionOk="0" h="1790" w="1295">
                    <a:moveTo>
                      <a:pt x="503" y="1"/>
                    </a:moveTo>
                    <a:cubicBezTo>
                      <a:pt x="476" y="1"/>
                      <a:pt x="450" y="4"/>
                      <a:pt x="425" y="10"/>
                    </a:cubicBezTo>
                    <a:cubicBezTo>
                      <a:pt x="132" y="81"/>
                      <a:pt x="0" y="536"/>
                      <a:pt x="132" y="1032"/>
                    </a:cubicBezTo>
                    <a:cubicBezTo>
                      <a:pt x="242" y="1474"/>
                      <a:pt x="528" y="1790"/>
                      <a:pt x="800" y="1790"/>
                    </a:cubicBezTo>
                    <a:cubicBezTo>
                      <a:pt x="827" y="1790"/>
                      <a:pt x="854" y="1787"/>
                      <a:pt x="880" y="1780"/>
                    </a:cubicBezTo>
                    <a:cubicBezTo>
                      <a:pt x="1163" y="1710"/>
                      <a:pt x="1295" y="1255"/>
                      <a:pt x="1173" y="759"/>
                    </a:cubicBezTo>
                    <a:cubicBezTo>
                      <a:pt x="1063" y="317"/>
                      <a:pt x="768" y="1"/>
                      <a:pt x="50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 flipH="1">
                <a:off x="7361446" y="990643"/>
                <a:ext cx="22544" cy="84712"/>
              </a:xfrm>
              <a:custGeom>
                <a:rect b="b" l="l" r="r" t="t"/>
                <a:pathLst>
                  <a:path extrusionOk="0" fill="none" h="992" w="264">
                    <a:moveTo>
                      <a:pt x="0" y="0"/>
                    </a:moveTo>
                    <a:cubicBezTo>
                      <a:pt x="0" y="0"/>
                      <a:pt x="263" y="577"/>
                      <a:pt x="31" y="99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 flipH="1">
                <a:off x="7421905" y="1154687"/>
                <a:ext cx="49358" cy="48504"/>
              </a:xfrm>
              <a:custGeom>
                <a:rect b="b" l="l" r="r" t="t"/>
                <a:pathLst>
                  <a:path extrusionOk="0" h="568" w="578">
                    <a:moveTo>
                      <a:pt x="294" y="1"/>
                    </a:moveTo>
                    <a:cubicBezTo>
                      <a:pt x="132" y="1"/>
                      <a:pt x="1" y="132"/>
                      <a:pt x="1" y="284"/>
                    </a:cubicBezTo>
                    <a:cubicBezTo>
                      <a:pt x="1" y="446"/>
                      <a:pt x="132" y="567"/>
                      <a:pt x="294" y="567"/>
                    </a:cubicBezTo>
                    <a:cubicBezTo>
                      <a:pt x="446" y="567"/>
                      <a:pt x="577" y="446"/>
                      <a:pt x="577" y="284"/>
                    </a:cubicBezTo>
                    <a:cubicBezTo>
                      <a:pt x="577" y="132"/>
                      <a:pt x="446" y="1"/>
                      <a:pt x="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 flipH="1">
                <a:off x="6458052" y="2250731"/>
                <a:ext cx="195213" cy="151405"/>
              </a:xfrm>
              <a:custGeom>
                <a:rect b="b" l="l" r="r" t="t"/>
                <a:pathLst>
                  <a:path extrusionOk="0" h="1773" w="2286">
                    <a:moveTo>
                      <a:pt x="354" y="1"/>
                    </a:moveTo>
                    <a:lnTo>
                      <a:pt x="0" y="861"/>
                    </a:lnTo>
                    <a:cubicBezTo>
                      <a:pt x="0" y="861"/>
                      <a:pt x="1484" y="1772"/>
                      <a:pt x="1897" y="1772"/>
                    </a:cubicBezTo>
                    <a:cubicBezTo>
                      <a:pt x="1906" y="1772"/>
                      <a:pt x="1914" y="1772"/>
                      <a:pt x="1922" y="1771"/>
                    </a:cubicBezTo>
                    <a:cubicBezTo>
                      <a:pt x="2286" y="1740"/>
                      <a:pt x="354" y="1"/>
                      <a:pt x="354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 flipH="1">
                <a:off x="6521927" y="2158334"/>
                <a:ext cx="204777" cy="207424"/>
              </a:xfrm>
              <a:custGeom>
                <a:rect b="b" l="l" r="r" t="t"/>
                <a:pathLst>
                  <a:path extrusionOk="0" h="2429" w="2398">
                    <a:moveTo>
                      <a:pt x="1406" y="1"/>
                    </a:moveTo>
                    <a:cubicBezTo>
                      <a:pt x="0" y="233"/>
                      <a:pt x="31" y="1811"/>
                      <a:pt x="31" y="1811"/>
                    </a:cubicBezTo>
                    <a:lnTo>
                      <a:pt x="1052" y="2428"/>
                    </a:lnTo>
                    <a:lnTo>
                      <a:pt x="2397" y="790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 flipH="1">
                <a:off x="6724911" y="2046040"/>
                <a:ext cx="249695" cy="227236"/>
              </a:xfrm>
              <a:custGeom>
                <a:rect b="b" l="l" r="r" t="t"/>
                <a:pathLst>
                  <a:path extrusionOk="0" h="2661" w="2924">
                    <a:moveTo>
                      <a:pt x="1508" y="1"/>
                    </a:moveTo>
                    <a:lnTo>
                      <a:pt x="1" y="1740"/>
                    </a:lnTo>
                    <a:lnTo>
                      <a:pt x="1680" y="2661"/>
                    </a:lnTo>
                    <a:lnTo>
                      <a:pt x="2924" y="1225"/>
                    </a:lnTo>
                    <a:lnTo>
                      <a:pt x="1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 flipH="1">
                <a:off x="6737891" y="2123749"/>
                <a:ext cx="108879" cy="120065"/>
              </a:xfrm>
              <a:custGeom>
                <a:rect b="b" l="l" r="r" t="t"/>
                <a:pathLst>
                  <a:path extrusionOk="0" h="1406" w="1275">
                    <a:moveTo>
                      <a:pt x="1159" y="1"/>
                    </a:moveTo>
                    <a:cubicBezTo>
                      <a:pt x="1128" y="1"/>
                      <a:pt x="1095" y="13"/>
                      <a:pt x="1073" y="41"/>
                    </a:cubicBezTo>
                    <a:lnTo>
                      <a:pt x="41" y="1225"/>
                    </a:lnTo>
                    <a:cubicBezTo>
                      <a:pt x="1" y="1275"/>
                      <a:pt x="11" y="1336"/>
                      <a:pt x="51" y="1377"/>
                    </a:cubicBezTo>
                    <a:cubicBezTo>
                      <a:pt x="70" y="1396"/>
                      <a:pt x="96" y="1406"/>
                      <a:pt x="122" y="1406"/>
                    </a:cubicBezTo>
                    <a:cubicBezTo>
                      <a:pt x="152" y="1406"/>
                      <a:pt x="181" y="1393"/>
                      <a:pt x="203" y="1366"/>
                    </a:cubicBezTo>
                    <a:lnTo>
                      <a:pt x="1234" y="173"/>
                    </a:lnTo>
                    <a:cubicBezTo>
                      <a:pt x="1275" y="133"/>
                      <a:pt x="1265" y="62"/>
                      <a:pt x="1224" y="21"/>
                    </a:cubicBezTo>
                    <a:cubicBezTo>
                      <a:pt x="1207" y="8"/>
                      <a:pt x="1183" y="1"/>
                      <a:pt x="1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 flipH="1">
                <a:off x="6770683" y="2107780"/>
                <a:ext cx="108879" cy="120236"/>
              </a:xfrm>
              <a:custGeom>
                <a:rect b="b" l="l" r="r" t="t"/>
                <a:pathLst>
                  <a:path extrusionOk="0" h="1408" w="1275">
                    <a:moveTo>
                      <a:pt x="1154" y="0"/>
                    </a:moveTo>
                    <a:cubicBezTo>
                      <a:pt x="1124" y="0"/>
                      <a:pt x="1095" y="14"/>
                      <a:pt x="1072" y="36"/>
                    </a:cubicBezTo>
                    <a:lnTo>
                      <a:pt x="41" y="1230"/>
                    </a:lnTo>
                    <a:cubicBezTo>
                      <a:pt x="0" y="1270"/>
                      <a:pt x="0" y="1341"/>
                      <a:pt x="51" y="1382"/>
                    </a:cubicBezTo>
                    <a:cubicBezTo>
                      <a:pt x="68" y="1399"/>
                      <a:pt x="92" y="1407"/>
                      <a:pt x="115" y="1407"/>
                    </a:cubicBezTo>
                    <a:cubicBezTo>
                      <a:pt x="146" y="1407"/>
                      <a:pt x="175" y="1394"/>
                      <a:pt x="192" y="1371"/>
                    </a:cubicBezTo>
                    <a:lnTo>
                      <a:pt x="1234" y="178"/>
                    </a:lnTo>
                    <a:cubicBezTo>
                      <a:pt x="1275" y="127"/>
                      <a:pt x="1264" y="67"/>
                      <a:pt x="1224" y="26"/>
                    </a:cubicBezTo>
                    <a:cubicBezTo>
                      <a:pt x="1202" y="8"/>
                      <a:pt x="1178" y="0"/>
                      <a:pt x="1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 flipH="1">
                <a:off x="6804329" y="2091897"/>
                <a:ext cx="108110" cy="119980"/>
              </a:xfrm>
              <a:custGeom>
                <a:rect b="b" l="l" r="r" t="t"/>
                <a:pathLst>
                  <a:path extrusionOk="0" h="1405" w="1266">
                    <a:moveTo>
                      <a:pt x="1149" y="1"/>
                    </a:moveTo>
                    <a:cubicBezTo>
                      <a:pt x="1121" y="1"/>
                      <a:pt x="1094" y="14"/>
                      <a:pt x="1073" y="40"/>
                    </a:cubicBezTo>
                    <a:lnTo>
                      <a:pt x="31" y="1234"/>
                    </a:lnTo>
                    <a:cubicBezTo>
                      <a:pt x="1" y="1274"/>
                      <a:pt x="1" y="1345"/>
                      <a:pt x="41" y="1375"/>
                    </a:cubicBezTo>
                    <a:cubicBezTo>
                      <a:pt x="65" y="1394"/>
                      <a:pt x="91" y="1405"/>
                      <a:pt x="116" y="1405"/>
                    </a:cubicBezTo>
                    <a:cubicBezTo>
                      <a:pt x="145" y="1405"/>
                      <a:pt x="172" y="1392"/>
                      <a:pt x="193" y="1365"/>
                    </a:cubicBezTo>
                    <a:lnTo>
                      <a:pt x="1235" y="172"/>
                    </a:lnTo>
                    <a:cubicBezTo>
                      <a:pt x="1265" y="131"/>
                      <a:pt x="1265" y="60"/>
                      <a:pt x="1225" y="30"/>
                    </a:cubicBezTo>
                    <a:cubicBezTo>
                      <a:pt x="1201" y="11"/>
                      <a:pt x="1175" y="1"/>
                      <a:pt x="1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 flipH="1">
                <a:off x="6837206" y="2075842"/>
                <a:ext cx="108879" cy="120236"/>
              </a:xfrm>
              <a:custGeom>
                <a:rect b="b" l="l" r="r" t="t"/>
                <a:pathLst>
                  <a:path extrusionOk="0" h="1408" w="1275">
                    <a:moveTo>
                      <a:pt x="1159" y="0"/>
                    </a:moveTo>
                    <a:cubicBezTo>
                      <a:pt x="1127" y="0"/>
                      <a:pt x="1095" y="13"/>
                      <a:pt x="1072" y="36"/>
                    </a:cubicBezTo>
                    <a:lnTo>
                      <a:pt x="41" y="1230"/>
                    </a:lnTo>
                    <a:cubicBezTo>
                      <a:pt x="0" y="1270"/>
                      <a:pt x="10" y="1341"/>
                      <a:pt x="51" y="1381"/>
                    </a:cubicBezTo>
                    <a:cubicBezTo>
                      <a:pt x="73" y="1399"/>
                      <a:pt x="97" y="1407"/>
                      <a:pt x="121" y="1407"/>
                    </a:cubicBezTo>
                    <a:cubicBezTo>
                      <a:pt x="151" y="1407"/>
                      <a:pt x="180" y="1394"/>
                      <a:pt x="203" y="1371"/>
                    </a:cubicBezTo>
                    <a:lnTo>
                      <a:pt x="1234" y="178"/>
                    </a:lnTo>
                    <a:cubicBezTo>
                      <a:pt x="1275" y="127"/>
                      <a:pt x="1275" y="66"/>
                      <a:pt x="1224" y="26"/>
                    </a:cubicBezTo>
                    <a:cubicBezTo>
                      <a:pt x="1206" y="8"/>
                      <a:pt x="1183" y="0"/>
                      <a:pt x="1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 flipH="1">
                <a:off x="5651325" y="2874371"/>
                <a:ext cx="121005" cy="111526"/>
              </a:xfrm>
              <a:custGeom>
                <a:rect b="b" l="l" r="r" t="t"/>
                <a:pathLst>
                  <a:path extrusionOk="0" h="1306" w="1417">
                    <a:moveTo>
                      <a:pt x="304" y="0"/>
                    </a:moveTo>
                    <a:lnTo>
                      <a:pt x="1" y="354"/>
                    </a:lnTo>
                    <a:lnTo>
                      <a:pt x="1103" y="1305"/>
                    </a:lnTo>
                    <a:lnTo>
                      <a:pt x="1417" y="95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04A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 flipH="1">
                <a:off x="5743723" y="2320755"/>
                <a:ext cx="667704" cy="584785"/>
              </a:xfrm>
              <a:custGeom>
                <a:rect b="b" l="l" r="r" t="t"/>
                <a:pathLst>
                  <a:path extrusionOk="0" h="6848" w="7819">
                    <a:moveTo>
                      <a:pt x="243" y="0"/>
                    </a:moveTo>
                    <a:lnTo>
                      <a:pt x="0" y="273"/>
                    </a:lnTo>
                    <a:lnTo>
                      <a:pt x="7576" y="6847"/>
                    </a:lnTo>
                    <a:lnTo>
                      <a:pt x="7819" y="6574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 flipH="1">
                <a:off x="5600345" y="2918435"/>
                <a:ext cx="119297" cy="113234"/>
              </a:xfrm>
              <a:custGeom>
                <a:rect b="b" l="l" r="r" t="t"/>
                <a:pathLst>
                  <a:path extrusionOk="0" h="1326" w="1397">
                    <a:moveTo>
                      <a:pt x="405" y="0"/>
                    </a:moveTo>
                    <a:lnTo>
                      <a:pt x="1" y="476"/>
                    </a:lnTo>
                    <a:lnTo>
                      <a:pt x="992" y="1325"/>
                    </a:lnTo>
                    <a:lnTo>
                      <a:pt x="1396" y="860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 flipH="1">
                <a:off x="5729035" y="2864892"/>
                <a:ext cx="52774" cy="55336"/>
              </a:xfrm>
              <a:custGeom>
                <a:rect b="b" l="l" r="r" t="t"/>
                <a:pathLst>
                  <a:path extrusionOk="0" h="648" w="618">
                    <a:moveTo>
                      <a:pt x="405" y="0"/>
                    </a:moveTo>
                    <a:lnTo>
                      <a:pt x="0" y="465"/>
                    </a:lnTo>
                    <a:lnTo>
                      <a:pt x="203" y="647"/>
                    </a:lnTo>
                    <a:lnTo>
                      <a:pt x="617" y="17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 flipH="1">
                <a:off x="6887247" y="1943309"/>
                <a:ext cx="159945" cy="151405"/>
              </a:xfrm>
              <a:custGeom>
                <a:rect b="b" l="l" r="r" t="t"/>
                <a:pathLst>
                  <a:path extrusionOk="0" h="1773" w="1873">
                    <a:moveTo>
                      <a:pt x="658" y="152"/>
                    </a:moveTo>
                    <a:lnTo>
                      <a:pt x="1720" y="1082"/>
                    </a:lnTo>
                    <a:lnTo>
                      <a:pt x="1326" y="1527"/>
                    </a:lnTo>
                    <a:cubicBezTo>
                      <a:pt x="1248" y="1616"/>
                      <a:pt x="1140" y="1663"/>
                      <a:pt x="1031" y="1663"/>
                    </a:cubicBezTo>
                    <a:cubicBezTo>
                      <a:pt x="942" y="1663"/>
                      <a:pt x="853" y="1632"/>
                      <a:pt x="780" y="1568"/>
                    </a:cubicBezTo>
                    <a:lnTo>
                      <a:pt x="304" y="1153"/>
                    </a:lnTo>
                    <a:cubicBezTo>
                      <a:pt x="143" y="1012"/>
                      <a:pt x="122" y="769"/>
                      <a:pt x="264" y="607"/>
                    </a:cubicBezTo>
                    <a:lnTo>
                      <a:pt x="658" y="152"/>
                    </a:lnTo>
                    <a:close/>
                    <a:moveTo>
                      <a:pt x="638" y="0"/>
                    </a:moveTo>
                    <a:lnTo>
                      <a:pt x="183" y="536"/>
                    </a:lnTo>
                    <a:cubicBezTo>
                      <a:pt x="1" y="738"/>
                      <a:pt x="21" y="1062"/>
                      <a:pt x="224" y="1244"/>
                    </a:cubicBezTo>
                    <a:lnTo>
                      <a:pt x="699" y="1649"/>
                    </a:lnTo>
                    <a:cubicBezTo>
                      <a:pt x="796" y="1732"/>
                      <a:pt x="915" y="1773"/>
                      <a:pt x="1034" y="1773"/>
                    </a:cubicBezTo>
                    <a:cubicBezTo>
                      <a:pt x="1177" y="1773"/>
                      <a:pt x="1318" y="1714"/>
                      <a:pt x="1417" y="1598"/>
                    </a:cubicBezTo>
                    <a:lnTo>
                      <a:pt x="1872" y="1072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 flipH="1">
                <a:off x="6252421" y="2062435"/>
                <a:ext cx="165922" cy="159945"/>
              </a:xfrm>
              <a:custGeom>
                <a:rect b="b" l="l" r="r" t="t"/>
                <a:pathLst>
                  <a:path extrusionOk="0" h="1873" w="1943">
                    <a:moveTo>
                      <a:pt x="627" y="1"/>
                    </a:moveTo>
                    <a:lnTo>
                      <a:pt x="0" y="719"/>
                    </a:lnTo>
                    <a:lnTo>
                      <a:pt x="1315" y="1872"/>
                    </a:lnTo>
                    <a:lnTo>
                      <a:pt x="1942" y="1144"/>
                    </a:lnTo>
                    <a:lnTo>
                      <a:pt x="6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 flipH="1">
                <a:off x="6365569" y="1951934"/>
                <a:ext cx="186673" cy="172839"/>
              </a:xfrm>
              <a:custGeom>
                <a:rect b="b" l="l" r="r" t="t"/>
                <a:pathLst>
                  <a:path extrusionOk="0" h="2024" w="2186">
                    <a:moveTo>
                      <a:pt x="314" y="0"/>
                    </a:moveTo>
                    <a:lnTo>
                      <a:pt x="0" y="354"/>
                    </a:lnTo>
                    <a:lnTo>
                      <a:pt x="1558" y="2023"/>
                    </a:lnTo>
                    <a:lnTo>
                      <a:pt x="2185" y="130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 flipH="1">
                <a:off x="6525343" y="1659115"/>
                <a:ext cx="364637" cy="323989"/>
              </a:xfrm>
              <a:custGeom>
                <a:rect b="b" l="l" r="r" t="t"/>
                <a:pathLst>
                  <a:path extrusionOk="0" h="3794" w="4270">
                    <a:moveTo>
                      <a:pt x="304" y="1"/>
                    </a:moveTo>
                    <a:lnTo>
                      <a:pt x="1" y="355"/>
                    </a:lnTo>
                    <a:lnTo>
                      <a:pt x="3955" y="3793"/>
                    </a:lnTo>
                    <a:lnTo>
                      <a:pt x="4269" y="343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 flipH="1">
                <a:off x="6742161" y="1657407"/>
                <a:ext cx="146965" cy="142610"/>
              </a:xfrm>
              <a:custGeom>
                <a:rect b="b" l="l" r="r" t="t"/>
                <a:pathLst>
                  <a:path extrusionOk="0" h="1670" w="1721">
                    <a:moveTo>
                      <a:pt x="618" y="0"/>
                    </a:moveTo>
                    <a:lnTo>
                      <a:pt x="1" y="708"/>
                    </a:lnTo>
                    <a:lnTo>
                      <a:pt x="1103" y="1669"/>
                    </a:lnTo>
                    <a:lnTo>
                      <a:pt x="1720" y="951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 flipH="1">
                <a:off x="6848393" y="1628885"/>
                <a:ext cx="73525" cy="78649"/>
              </a:xfrm>
              <a:custGeom>
                <a:rect b="b" l="l" r="r" t="t"/>
                <a:pathLst>
                  <a:path extrusionOk="0" h="921" w="861">
                    <a:moveTo>
                      <a:pt x="618" y="1"/>
                    </a:moveTo>
                    <a:lnTo>
                      <a:pt x="1" y="719"/>
                    </a:lnTo>
                    <a:lnTo>
                      <a:pt x="233" y="921"/>
                    </a:lnTo>
                    <a:lnTo>
                      <a:pt x="860" y="203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 flipH="1">
                <a:off x="6511595" y="1909578"/>
                <a:ext cx="122713" cy="133131"/>
              </a:xfrm>
              <a:custGeom>
                <a:rect b="b" l="l" r="r" t="t"/>
                <a:pathLst>
                  <a:path extrusionOk="0" h="1559" w="1437">
                    <a:moveTo>
                      <a:pt x="1083" y="1"/>
                    </a:moveTo>
                    <a:lnTo>
                      <a:pt x="1" y="1245"/>
                    </a:lnTo>
                    <a:lnTo>
                      <a:pt x="355" y="1558"/>
                    </a:lnTo>
                    <a:lnTo>
                      <a:pt x="1437" y="30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 flipH="1">
                <a:off x="6626451" y="1809410"/>
                <a:ext cx="122713" cy="133131"/>
              </a:xfrm>
              <a:custGeom>
                <a:rect b="b" l="l" r="r" t="t"/>
                <a:pathLst>
                  <a:path extrusionOk="0" h="1559" w="1437">
                    <a:moveTo>
                      <a:pt x="1083" y="0"/>
                    </a:moveTo>
                    <a:lnTo>
                      <a:pt x="0" y="1255"/>
                    </a:lnTo>
                    <a:lnTo>
                      <a:pt x="354" y="1558"/>
                    </a:lnTo>
                    <a:lnTo>
                      <a:pt x="1437" y="31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 flipH="1">
                <a:off x="6566845" y="1860049"/>
                <a:ext cx="92483" cy="83602"/>
              </a:xfrm>
              <a:custGeom>
                <a:rect b="b" l="l" r="r" t="t"/>
                <a:pathLst>
                  <a:path extrusionOk="0" h="979" w="1083">
                    <a:moveTo>
                      <a:pt x="538" y="1"/>
                    </a:moveTo>
                    <a:cubicBezTo>
                      <a:pt x="404" y="1"/>
                      <a:pt x="270" y="57"/>
                      <a:pt x="172" y="166"/>
                    </a:cubicBezTo>
                    <a:cubicBezTo>
                      <a:pt x="0" y="378"/>
                      <a:pt x="21" y="682"/>
                      <a:pt x="223" y="854"/>
                    </a:cubicBezTo>
                    <a:cubicBezTo>
                      <a:pt x="316" y="938"/>
                      <a:pt x="431" y="979"/>
                      <a:pt x="545" y="979"/>
                    </a:cubicBezTo>
                    <a:cubicBezTo>
                      <a:pt x="679" y="979"/>
                      <a:pt x="812" y="922"/>
                      <a:pt x="911" y="813"/>
                    </a:cubicBezTo>
                    <a:cubicBezTo>
                      <a:pt x="1083" y="601"/>
                      <a:pt x="1062" y="297"/>
                      <a:pt x="860" y="126"/>
                    </a:cubicBezTo>
                    <a:cubicBezTo>
                      <a:pt x="767" y="42"/>
                      <a:pt x="652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 flipH="1">
                <a:off x="6586742" y="1875933"/>
                <a:ext cx="52774" cy="51920"/>
              </a:xfrm>
              <a:custGeom>
                <a:rect b="b" l="l" r="r" t="t"/>
                <a:pathLst>
                  <a:path extrusionOk="0" fill="none" h="608" w="618">
                    <a:moveTo>
                      <a:pt x="102" y="122"/>
                    </a:moveTo>
                    <a:cubicBezTo>
                      <a:pt x="1" y="243"/>
                      <a:pt x="11" y="415"/>
                      <a:pt x="132" y="506"/>
                    </a:cubicBezTo>
                    <a:cubicBezTo>
                      <a:pt x="244" y="607"/>
                      <a:pt x="416" y="597"/>
                      <a:pt x="517" y="486"/>
                    </a:cubicBezTo>
                    <a:cubicBezTo>
                      <a:pt x="618" y="364"/>
                      <a:pt x="608" y="192"/>
                      <a:pt x="486" y="101"/>
                    </a:cubicBezTo>
                    <a:cubicBezTo>
                      <a:pt x="375" y="0"/>
                      <a:pt x="203" y="10"/>
                      <a:pt x="102" y="122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 flipH="1">
                <a:off x="6269756" y="2144500"/>
                <a:ext cx="54482" cy="63192"/>
              </a:xfrm>
              <a:custGeom>
                <a:rect b="b" l="l" r="r" t="t"/>
                <a:pathLst>
                  <a:path extrusionOk="0" fill="none" h="740" w="638">
                    <a:moveTo>
                      <a:pt x="638" y="1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8"/>
              <p:cNvSpPr/>
              <p:nvPr/>
            </p:nvSpPr>
            <p:spPr>
              <a:xfrm flipH="1">
                <a:off x="6343110" y="2080625"/>
                <a:ext cx="54567" cy="63107"/>
              </a:xfrm>
              <a:custGeom>
                <a:rect b="b" l="l" r="r" t="t"/>
                <a:pathLst>
                  <a:path extrusionOk="0" fill="none" h="739" w="639">
                    <a:moveTo>
                      <a:pt x="638" y="0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8"/>
              <p:cNvSpPr/>
              <p:nvPr/>
            </p:nvSpPr>
            <p:spPr>
              <a:xfrm flipH="1">
                <a:off x="6813893" y="1672095"/>
                <a:ext cx="54482" cy="63107"/>
              </a:xfrm>
              <a:custGeom>
                <a:rect b="b" l="l" r="r" t="t"/>
                <a:pathLst>
                  <a:path extrusionOk="0" fill="none" h="739" w="638">
                    <a:moveTo>
                      <a:pt x="638" y="0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rgbClr val="48304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8"/>
              <p:cNvSpPr/>
              <p:nvPr/>
            </p:nvSpPr>
            <p:spPr>
              <a:xfrm flipH="1">
                <a:off x="6277527" y="1729053"/>
                <a:ext cx="879312" cy="741143"/>
              </a:xfrm>
              <a:custGeom>
                <a:rect b="b" l="l" r="r" t="t"/>
                <a:pathLst>
                  <a:path extrusionOk="0" h="8679" w="10297">
                    <a:moveTo>
                      <a:pt x="901" y="1"/>
                    </a:moveTo>
                    <a:lnTo>
                      <a:pt x="0" y="1022"/>
                    </a:lnTo>
                    <a:lnTo>
                      <a:pt x="1518" y="2337"/>
                    </a:lnTo>
                    <a:lnTo>
                      <a:pt x="2448" y="2266"/>
                    </a:lnTo>
                    <a:lnTo>
                      <a:pt x="9832" y="8679"/>
                    </a:lnTo>
                    <a:lnTo>
                      <a:pt x="10297" y="815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8"/>
              <p:cNvSpPr/>
              <p:nvPr/>
            </p:nvSpPr>
            <p:spPr>
              <a:xfrm flipH="1">
                <a:off x="7079898" y="1410359"/>
                <a:ext cx="536451" cy="406053"/>
              </a:xfrm>
              <a:custGeom>
                <a:rect b="b" l="l" r="r" t="t"/>
                <a:pathLst>
                  <a:path extrusionOk="0" h="4755" w="6282">
                    <a:moveTo>
                      <a:pt x="1983" y="1"/>
                    </a:moveTo>
                    <a:lnTo>
                      <a:pt x="1" y="2286"/>
                    </a:lnTo>
                    <a:lnTo>
                      <a:pt x="1083" y="3237"/>
                    </a:lnTo>
                    <a:lnTo>
                      <a:pt x="3106" y="2772"/>
                    </a:lnTo>
                    <a:lnTo>
                      <a:pt x="5392" y="4754"/>
                    </a:lnTo>
                    <a:lnTo>
                      <a:pt x="6282" y="3733"/>
                    </a:lnTo>
                    <a:lnTo>
                      <a:pt x="1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8"/>
              <p:cNvSpPr/>
              <p:nvPr/>
            </p:nvSpPr>
            <p:spPr>
              <a:xfrm flipH="1">
                <a:off x="6277527" y="1740325"/>
                <a:ext cx="773935" cy="684953"/>
              </a:xfrm>
              <a:custGeom>
                <a:rect b="b" l="l" r="r" t="t"/>
                <a:pathLst>
                  <a:path extrusionOk="0" h="8021" w="9063">
                    <a:moveTo>
                      <a:pt x="456" y="0"/>
                    </a:moveTo>
                    <a:lnTo>
                      <a:pt x="0" y="152"/>
                    </a:lnTo>
                    <a:lnTo>
                      <a:pt x="9063" y="8021"/>
                    </a:lnTo>
                    <a:lnTo>
                      <a:pt x="9022" y="6827"/>
                    </a:lnTo>
                    <a:lnTo>
                      <a:pt x="1588" y="385"/>
                    </a:lnTo>
                    <a:lnTo>
                      <a:pt x="1143" y="597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8"/>
              <p:cNvSpPr/>
              <p:nvPr/>
            </p:nvSpPr>
            <p:spPr>
              <a:xfrm flipH="1">
                <a:off x="6691180" y="1823671"/>
                <a:ext cx="422449" cy="334663"/>
              </a:xfrm>
              <a:custGeom>
                <a:rect b="b" l="l" r="r" t="t"/>
                <a:pathLst>
                  <a:path extrusionOk="0" h="3919" w="4947">
                    <a:moveTo>
                      <a:pt x="484" y="1"/>
                    </a:moveTo>
                    <a:cubicBezTo>
                      <a:pt x="378" y="1"/>
                      <a:pt x="274" y="44"/>
                      <a:pt x="202" y="127"/>
                    </a:cubicBezTo>
                    <a:lnTo>
                      <a:pt x="0" y="359"/>
                    </a:lnTo>
                    <a:cubicBezTo>
                      <a:pt x="213" y="471"/>
                      <a:pt x="354" y="683"/>
                      <a:pt x="344" y="895"/>
                    </a:cubicBezTo>
                    <a:cubicBezTo>
                      <a:pt x="344" y="1057"/>
                      <a:pt x="263" y="1169"/>
                      <a:pt x="223" y="1219"/>
                    </a:cubicBezTo>
                    <a:lnTo>
                      <a:pt x="1032" y="1927"/>
                    </a:lnTo>
                    <a:lnTo>
                      <a:pt x="1103" y="1856"/>
                    </a:lnTo>
                    <a:cubicBezTo>
                      <a:pt x="1180" y="1762"/>
                      <a:pt x="1294" y="1714"/>
                      <a:pt x="1411" y="1714"/>
                    </a:cubicBezTo>
                    <a:cubicBezTo>
                      <a:pt x="1508" y="1714"/>
                      <a:pt x="1607" y="1747"/>
                      <a:pt x="1689" y="1816"/>
                    </a:cubicBezTo>
                    <a:lnTo>
                      <a:pt x="2195" y="2261"/>
                    </a:lnTo>
                    <a:cubicBezTo>
                      <a:pt x="2377" y="2413"/>
                      <a:pt x="2387" y="2676"/>
                      <a:pt x="2246" y="2847"/>
                    </a:cubicBezTo>
                    <a:lnTo>
                      <a:pt x="2175" y="2918"/>
                    </a:lnTo>
                    <a:lnTo>
                      <a:pt x="2630" y="3313"/>
                    </a:lnTo>
                    <a:cubicBezTo>
                      <a:pt x="2741" y="3405"/>
                      <a:pt x="2878" y="3456"/>
                      <a:pt x="3024" y="3456"/>
                    </a:cubicBezTo>
                    <a:cubicBezTo>
                      <a:pt x="3038" y="3456"/>
                      <a:pt x="3051" y="3455"/>
                      <a:pt x="3065" y="3454"/>
                    </a:cubicBezTo>
                    <a:lnTo>
                      <a:pt x="3591" y="3424"/>
                    </a:lnTo>
                    <a:lnTo>
                      <a:pt x="4430" y="3869"/>
                    </a:lnTo>
                    <a:cubicBezTo>
                      <a:pt x="4486" y="3902"/>
                      <a:pt x="4548" y="3918"/>
                      <a:pt x="4611" y="3918"/>
                    </a:cubicBezTo>
                    <a:cubicBezTo>
                      <a:pt x="4718" y="3918"/>
                      <a:pt x="4825" y="3871"/>
                      <a:pt x="4896" y="3788"/>
                    </a:cubicBezTo>
                    <a:lnTo>
                      <a:pt x="4946" y="3738"/>
                    </a:lnTo>
                    <a:lnTo>
                      <a:pt x="739" y="96"/>
                    </a:lnTo>
                    <a:cubicBezTo>
                      <a:pt x="665" y="32"/>
                      <a:pt x="574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8"/>
              <p:cNvSpPr/>
              <p:nvPr/>
            </p:nvSpPr>
            <p:spPr>
              <a:xfrm flipH="1">
                <a:off x="7025502" y="1931183"/>
                <a:ext cx="228090" cy="170278"/>
              </a:xfrm>
              <a:custGeom>
                <a:rect b="b" l="l" r="r" t="t"/>
                <a:pathLst>
                  <a:path extrusionOk="0" h="1994" w="2671">
                    <a:moveTo>
                      <a:pt x="1902" y="1"/>
                    </a:moveTo>
                    <a:lnTo>
                      <a:pt x="1073" y="496"/>
                    </a:lnTo>
                    <a:lnTo>
                      <a:pt x="1022" y="516"/>
                    </a:lnTo>
                    <a:cubicBezTo>
                      <a:pt x="638" y="607"/>
                      <a:pt x="294" y="830"/>
                      <a:pt x="41" y="1123"/>
                    </a:cubicBezTo>
                    <a:lnTo>
                      <a:pt x="1" y="1164"/>
                    </a:lnTo>
                    <a:lnTo>
                      <a:pt x="790" y="1993"/>
                    </a:lnTo>
                    <a:cubicBezTo>
                      <a:pt x="820" y="1892"/>
                      <a:pt x="921" y="1619"/>
                      <a:pt x="1204" y="1417"/>
                    </a:cubicBezTo>
                    <a:cubicBezTo>
                      <a:pt x="1386" y="1295"/>
                      <a:pt x="1558" y="1255"/>
                      <a:pt x="1659" y="1234"/>
                    </a:cubicBezTo>
                    <a:cubicBezTo>
                      <a:pt x="1740" y="1063"/>
                      <a:pt x="1902" y="951"/>
                      <a:pt x="2094" y="931"/>
                    </a:cubicBezTo>
                    <a:cubicBezTo>
                      <a:pt x="2107" y="930"/>
                      <a:pt x="2119" y="930"/>
                      <a:pt x="2131" y="930"/>
                    </a:cubicBezTo>
                    <a:cubicBezTo>
                      <a:pt x="2383" y="930"/>
                      <a:pt x="2540" y="1124"/>
                      <a:pt x="2549" y="1143"/>
                    </a:cubicBezTo>
                    <a:cubicBezTo>
                      <a:pt x="2539" y="1113"/>
                      <a:pt x="2519" y="1063"/>
                      <a:pt x="2519" y="1012"/>
                    </a:cubicBezTo>
                    <a:cubicBezTo>
                      <a:pt x="2519" y="931"/>
                      <a:pt x="2549" y="820"/>
                      <a:pt x="2671" y="668"/>
                    </a:cubicBezTo>
                    <a:cubicBezTo>
                      <a:pt x="2226" y="274"/>
                      <a:pt x="1902" y="1"/>
                      <a:pt x="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8"/>
              <p:cNvSpPr/>
              <p:nvPr/>
            </p:nvSpPr>
            <p:spPr>
              <a:xfrm flipH="1">
                <a:off x="7069566" y="1715219"/>
                <a:ext cx="101108" cy="112380"/>
              </a:xfrm>
              <a:custGeom>
                <a:rect b="b" l="l" r="r" t="t"/>
                <a:pathLst>
                  <a:path extrusionOk="0" h="1316" w="1184">
                    <a:moveTo>
                      <a:pt x="972" y="1"/>
                    </a:moveTo>
                    <a:lnTo>
                      <a:pt x="1" y="1134"/>
                    </a:lnTo>
                    <a:lnTo>
                      <a:pt x="213" y="1316"/>
                    </a:lnTo>
                    <a:lnTo>
                      <a:pt x="1184" y="193"/>
                    </a:lnTo>
                    <a:lnTo>
                      <a:pt x="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8"/>
              <p:cNvSpPr/>
              <p:nvPr/>
            </p:nvSpPr>
            <p:spPr>
              <a:xfrm flipH="1">
                <a:off x="7098856" y="1514029"/>
                <a:ext cx="221258" cy="196152"/>
              </a:xfrm>
              <a:custGeom>
                <a:rect b="b" l="l" r="r" t="t"/>
                <a:pathLst>
                  <a:path extrusionOk="0" h="2297" w="2591">
                    <a:moveTo>
                      <a:pt x="193" y="0"/>
                    </a:moveTo>
                    <a:lnTo>
                      <a:pt x="1" y="223"/>
                    </a:lnTo>
                    <a:lnTo>
                      <a:pt x="2388" y="2296"/>
                    </a:lnTo>
                    <a:lnTo>
                      <a:pt x="2590" y="2074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8"/>
              <p:cNvSpPr/>
              <p:nvPr/>
            </p:nvSpPr>
            <p:spPr>
              <a:xfrm flipH="1">
                <a:off x="7434885" y="1365612"/>
                <a:ext cx="230652" cy="247475"/>
              </a:xfrm>
              <a:custGeom>
                <a:rect b="b" l="l" r="r" t="t"/>
                <a:pathLst>
                  <a:path extrusionOk="0" h="2898" w="2701">
                    <a:moveTo>
                      <a:pt x="2292" y="1"/>
                    </a:moveTo>
                    <a:cubicBezTo>
                      <a:pt x="2177" y="1"/>
                      <a:pt x="2063" y="55"/>
                      <a:pt x="1993" y="161"/>
                    </a:cubicBezTo>
                    <a:cubicBezTo>
                      <a:pt x="1770" y="504"/>
                      <a:pt x="1487" y="879"/>
                      <a:pt x="1163" y="1263"/>
                    </a:cubicBezTo>
                    <a:cubicBezTo>
                      <a:pt x="819" y="1647"/>
                      <a:pt x="486" y="1981"/>
                      <a:pt x="172" y="2264"/>
                    </a:cubicBezTo>
                    <a:cubicBezTo>
                      <a:pt x="0" y="2406"/>
                      <a:pt x="10" y="2659"/>
                      <a:pt x="172" y="2810"/>
                    </a:cubicBezTo>
                    <a:cubicBezTo>
                      <a:pt x="240" y="2869"/>
                      <a:pt x="322" y="2898"/>
                      <a:pt x="403" y="2898"/>
                    </a:cubicBezTo>
                    <a:cubicBezTo>
                      <a:pt x="504" y="2898"/>
                      <a:pt x="605" y="2854"/>
                      <a:pt x="678" y="2770"/>
                    </a:cubicBezTo>
                    <a:lnTo>
                      <a:pt x="2569" y="595"/>
                    </a:lnTo>
                    <a:cubicBezTo>
                      <a:pt x="2701" y="444"/>
                      <a:pt x="2680" y="221"/>
                      <a:pt x="2529" y="90"/>
                    </a:cubicBezTo>
                    <a:cubicBezTo>
                      <a:pt x="2460" y="30"/>
                      <a:pt x="2376" y="1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8"/>
              <p:cNvSpPr/>
              <p:nvPr/>
            </p:nvSpPr>
            <p:spPr>
              <a:xfrm flipH="1">
                <a:off x="6947707" y="1899673"/>
                <a:ext cx="285305" cy="234409"/>
              </a:xfrm>
              <a:custGeom>
                <a:rect b="b" l="l" r="r" t="t"/>
                <a:pathLst>
                  <a:path extrusionOk="0" h="2745" w="3341">
                    <a:moveTo>
                      <a:pt x="1076" y="0"/>
                    </a:moveTo>
                    <a:cubicBezTo>
                      <a:pt x="615" y="0"/>
                      <a:pt x="1" y="261"/>
                      <a:pt x="23" y="1684"/>
                    </a:cubicBezTo>
                    <a:cubicBezTo>
                      <a:pt x="23" y="1684"/>
                      <a:pt x="549" y="2231"/>
                      <a:pt x="700" y="2362"/>
                    </a:cubicBezTo>
                    <a:cubicBezTo>
                      <a:pt x="1029" y="2650"/>
                      <a:pt x="1252" y="2745"/>
                      <a:pt x="1404" y="2745"/>
                    </a:cubicBezTo>
                    <a:cubicBezTo>
                      <a:pt x="1700" y="2745"/>
                      <a:pt x="1722" y="2382"/>
                      <a:pt x="1722" y="2382"/>
                    </a:cubicBezTo>
                    <a:cubicBezTo>
                      <a:pt x="1780" y="2402"/>
                      <a:pt x="1830" y="2411"/>
                      <a:pt x="1874" y="2411"/>
                    </a:cubicBezTo>
                    <a:cubicBezTo>
                      <a:pt x="2164" y="2411"/>
                      <a:pt x="2157" y="2028"/>
                      <a:pt x="2157" y="2028"/>
                    </a:cubicBezTo>
                    <a:lnTo>
                      <a:pt x="2157" y="2028"/>
                    </a:lnTo>
                    <a:cubicBezTo>
                      <a:pt x="2168" y="2029"/>
                      <a:pt x="2178" y="2029"/>
                      <a:pt x="2189" y="2029"/>
                    </a:cubicBezTo>
                    <a:cubicBezTo>
                      <a:pt x="2657" y="2029"/>
                      <a:pt x="2541" y="1593"/>
                      <a:pt x="2541" y="1593"/>
                    </a:cubicBezTo>
                    <a:lnTo>
                      <a:pt x="2541" y="1593"/>
                    </a:lnTo>
                    <a:cubicBezTo>
                      <a:pt x="2675" y="1689"/>
                      <a:pt x="2788" y="1740"/>
                      <a:pt x="2884" y="1740"/>
                    </a:cubicBezTo>
                    <a:cubicBezTo>
                      <a:pt x="2969" y="1740"/>
                      <a:pt x="3040" y="1700"/>
                      <a:pt x="3097" y="1614"/>
                    </a:cubicBezTo>
                    <a:cubicBezTo>
                      <a:pt x="3340" y="1209"/>
                      <a:pt x="1914" y="218"/>
                      <a:pt x="1499" y="66"/>
                    </a:cubicBezTo>
                    <a:cubicBezTo>
                      <a:pt x="1414" y="40"/>
                      <a:pt x="1257" y="0"/>
                      <a:pt x="107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8"/>
              <p:cNvSpPr/>
              <p:nvPr/>
            </p:nvSpPr>
            <p:spPr>
              <a:xfrm flipH="1">
                <a:off x="7008167" y="2008039"/>
                <a:ext cx="39879" cy="28607"/>
              </a:xfrm>
              <a:custGeom>
                <a:rect b="b" l="l" r="r" t="t"/>
                <a:pathLst>
                  <a:path extrusionOk="0" fill="none" h="335" w="467">
                    <a:moveTo>
                      <a:pt x="466" y="334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 flipH="1">
                <a:off x="7046167" y="2052103"/>
                <a:ext cx="36378" cy="20836"/>
              </a:xfrm>
              <a:custGeom>
                <a:rect b="b" l="l" r="r" t="t"/>
                <a:pathLst>
                  <a:path extrusionOk="0" fill="none" h="244" w="426">
                    <a:moveTo>
                      <a:pt x="425" y="24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8"/>
              <p:cNvSpPr/>
              <p:nvPr/>
            </p:nvSpPr>
            <p:spPr>
              <a:xfrm flipH="1">
                <a:off x="7084168" y="2087542"/>
                <a:ext cx="36378" cy="20751"/>
              </a:xfrm>
              <a:custGeom>
                <a:rect b="b" l="l" r="r" t="t"/>
                <a:pathLst>
                  <a:path extrusionOk="0" fill="none" h="243" w="426">
                    <a:moveTo>
                      <a:pt x="425" y="243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8"/>
              <p:cNvSpPr/>
              <p:nvPr/>
            </p:nvSpPr>
            <p:spPr>
              <a:xfrm flipH="1">
                <a:off x="7138650" y="1913933"/>
                <a:ext cx="217672" cy="146025"/>
              </a:xfrm>
              <a:custGeom>
                <a:rect b="b" l="l" r="r" t="t"/>
                <a:pathLst>
                  <a:path extrusionOk="0" h="1710" w="2549">
                    <a:moveTo>
                      <a:pt x="2336" y="0"/>
                    </a:moveTo>
                    <a:cubicBezTo>
                      <a:pt x="1740" y="122"/>
                      <a:pt x="607" y="243"/>
                      <a:pt x="0" y="354"/>
                    </a:cubicBezTo>
                    <a:cubicBezTo>
                      <a:pt x="101" y="870"/>
                      <a:pt x="71" y="1204"/>
                      <a:pt x="192" y="1710"/>
                    </a:cubicBezTo>
                    <a:cubicBezTo>
                      <a:pt x="353" y="1700"/>
                      <a:pt x="520" y="1697"/>
                      <a:pt x="691" y="1697"/>
                    </a:cubicBezTo>
                    <a:cubicBezTo>
                      <a:pt x="995" y="1697"/>
                      <a:pt x="1312" y="1707"/>
                      <a:pt x="1623" y="1707"/>
                    </a:cubicBezTo>
                    <a:cubicBezTo>
                      <a:pt x="1907" y="1707"/>
                      <a:pt x="2186" y="1699"/>
                      <a:pt x="2448" y="1669"/>
                    </a:cubicBezTo>
                    <a:cubicBezTo>
                      <a:pt x="2235" y="1113"/>
                      <a:pt x="2549" y="557"/>
                      <a:pt x="233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8"/>
              <p:cNvSpPr/>
              <p:nvPr/>
            </p:nvSpPr>
            <p:spPr>
              <a:xfrm flipH="1">
                <a:off x="7224131" y="1921704"/>
                <a:ext cx="116650" cy="145172"/>
              </a:xfrm>
              <a:custGeom>
                <a:rect b="b" l="l" r="r" t="t"/>
                <a:pathLst>
                  <a:path extrusionOk="0" h="1700" w="1366">
                    <a:moveTo>
                      <a:pt x="1315" y="0"/>
                    </a:moveTo>
                    <a:cubicBezTo>
                      <a:pt x="1315" y="0"/>
                      <a:pt x="526" y="31"/>
                      <a:pt x="182" y="91"/>
                    </a:cubicBezTo>
                    <a:cubicBezTo>
                      <a:pt x="374" y="718"/>
                      <a:pt x="0" y="1093"/>
                      <a:pt x="233" y="1699"/>
                    </a:cubicBezTo>
                    <a:cubicBezTo>
                      <a:pt x="324" y="1679"/>
                      <a:pt x="480" y="1673"/>
                      <a:pt x="648" y="1673"/>
                    </a:cubicBezTo>
                    <a:cubicBezTo>
                      <a:pt x="983" y="1673"/>
                      <a:pt x="1366" y="1699"/>
                      <a:pt x="1366" y="1699"/>
                    </a:cubicBezTo>
                    <a:lnTo>
                      <a:pt x="13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8"/>
              <p:cNvSpPr/>
              <p:nvPr/>
            </p:nvSpPr>
            <p:spPr>
              <a:xfrm flipH="1">
                <a:off x="7273318" y="1417703"/>
                <a:ext cx="619370" cy="682989"/>
              </a:xfrm>
              <a:custGeom>
                <a:rect b="b" l="l" r="r" t="t"/>
                <a:pathLst>
                  <a:path extrusionOk="0" h="7998" w="7253">
                    <a:moveTo>
                      <a:pt x="2471" y="1"/>
                    </a:moveTo>
                    <a:cubicBezTo>
                      <a:pt x="1732" y="1"/>
                      <a:pt x="1414" y="625"/>
                      <a:pt x="1082" y="1371"/>
                    </a:cubicBezTo>
                    <a:cubicBezTo>
                      <a:pt x="273" y="3151"/>
                      <a:pt x="0" y="7116"/>
                      <a:pt x="1113" y="7753"/>
                    </a:cubicBezTo>
                    <a:cubicBezTo>
                      <a:pt x="1428" y="7935"/>
                      <a:pt x="2177" y="7997"/>
                      <a:pt x="3047" y="7997"/>
                    </a:cubicBezTo>
                    <a:cubicBezTo>
                      <a:pt x="4880" y="7997"/>
                      <a:pt x="7252" y="7723"/>
                      <a:pt x="7252" y="7723"/>
                    </a:cubicBezTo>
                    <a:lnTo>
                      <a:pt x="7222" y="5821"/>
                    </a:lnTo>
                    <a:cubicBezTo>
                      <a:pt x="7222" y="5821"/>
                      <a:pt x="4693" y="5599"/>
                      <a:pt x="3085" y="5498"/>
                    </a:cubicBezTo>
                    <a:cubicBezTo>
                      <a:pt x="3540" y="3950"/>
                      <a:pt x="3995" y="2696"/>
                      <a:pt x="4096" y="1290"/>
                    </a:cubicBezTo>
                    <a:cubicBezTo>
                      <a:pt x="4147" y="643"/>
                      <a:pt x="3793" y="339"/>
                      <a:pt x="3024" y="97"/>
                    </a:cubicBezTo>
                    <a:cubicBezTo>
                      <a:pt x="2816" y="31"/>
                      <a:pt x="2634" y="1"/>
                      <a:pt x="2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8"/>
              <p:cNvSpPr/>
              <p:nvPr/>
            </p:nvSpPr>
            <p:spPr>
              <a:xfrm flipH="1">
                <a:off x="6353785" y="2233567"/>
                <a:ext cx="257210" cy="166776"/>
              </a:xfrm>
              <a:custGeom>
                <a:rect b="b" l="l" r="r" t="t"/>
                <a:pathLst>
                  <a:path extrusionOk="0" h="1953" w="3012">
                    <a:moveTo>
                      <a:pt x="1560" y="0"/>
                    </a:moveTo>
                    <a:cubicBezTo>
                      <a:pt x="1424" y="0"/>
                      <a:pt x="1153" y="157"/>
                      <a:pt x="820" y="495"/>
                    </a:cubicBezTo>
                    <a:cubicBezTo>
                      <a:pt x="800" y="445"/>
                      <a:pt x="537" y="252"/>
                      <a:pt x="294" y="50"/>
                    </a:cubicBezTo>
                    <a:lnTo>
                      <a:pt x="294" y="50"/>
                    </a:lnTo>
                    <a:cubicBezTo>
                      <a:pt x="152" y="222"/>
                      <a:pt x="1" y="1001"/>
                      <a:pt x="780" y="1648"/>
                    </a:cubicBezTo>
                    <a:cubicBezTo>
                      <a:pt x="1048" y="1871"/>
                      <a:pt x="1324" y="1953"/>
                      <a:pt x="1585" y="1953"/>
                    </a:cubicBezTo>
                    <a:cubicBezTo>
                      <a:pt x="2082" y="1953"/>
                      <a:pt x="2527" y="1659"/>
                      <a:pt x="2772" y="1486"/>
                    </a:cubicBezTo>
                    <a:cubicBezTo>
                      <a:pt x="3011" y="1329"/>
                      <a:pt x="2867" y="1219"/>
                      <a:pt x="2606" y="1219"/>
                    </a:cubicBezTo>
                    <a:cubicBezTo>
                      <a:pt x="2490" y="1219"/>
                      <a:pt x="2351" y="1241"/>
                      <a:pt x="2212" y="1290"/>
                    </a:cubicBezTo>
                    <a:lnTo>
                      <a:pt x="2212" y="1290"/>
                    </a:lnTo>
                    <a:cubicBezTo>
                      <a:pt x="2746" y="1040"/>
                      <a:pt x="2777" y="807"/>
                      <a:pt x="2451" y="807"/>
                    </a:cubicBezTo>
                    <a:cubicBezTo>
                      <a:pt x="2275" y="807"/>
                      <a:pt x="1995" y="875"/>
                      <a:pt x="1635" y="1044"/>
                    </a:cubicBezTo>
                    <a:lnTo>
                      <a:pt x="1635" y="1044"/>
                    </a:lnTo>
                    <a:cubicBezTo>
                      <a:pt x="2318" y="715"/>
                      <a:pt x="2340" y="445"/>
                      <a:pt x="2044" y="445"/>
                    </a:cubicBezTo>
                    <a:cubicBezTo>
                      <a:pt x="1858" y="445"/>
                      <a:pt x="1546" y="552"/>
                      <a:pt x="1194" y="819"/>
                    </a:cubicBezTo>
                    <a:cubicBezTo>
                      <a:pt x="1685" y="293"/>
                      <a:pt x="1747" y="0"/>
                      <a:pt x="1560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8"/>
              <p:cNvSpPr/>
              <p:nvPr/>
            </p:nvSpPr>
            <p:spPr>
              <a:xfrm flipH="1">
                <a:off x="6412195" y="2340567"/>
                <a:ext cx="49358" cy="19982"/>
              </a:xfrm>
              <a:custGeom>
                <a:rect b="b" l="l" r="r" t="t"/>
                <a:pathLst>
                  <a:path extrusionOk="0" fill="none" h="234" w="578">
                    <a:moveTo>
                      <a:pt x="577" y="1"/>
                    </a:moveTo>
                    <a:lnTo>
                      <a:pt x="1" y="233"/>
                    </a:ln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8"/>
              <p:cNvSpPr/>
              <p:nvPr/>
            </p:nvSpPr>
            <p:spPr>
              <a:xfrm flipH="1">
                <a:off x="6449342" y="2313838"/>
                <a:ext cx="28607" cy="10418"/>
              </a:xfrm>
              <a:custGeom>
                <a:rect b="b" l="l" r="r" t="t"/>
                <a:pathLst>
                  <a:path extrusionOk="0" fill="none" h="122" w="335">
                    <a:moveTo>
                      <a:pt x="334" y="0"/>
                    </a:moveTo>
                    <a:lnTo>
                      <a:pt x="0" y="122"/>
                    </a:ln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8"/>
              <p:cNvSpPr/>
              <p:nvPr/>
            </p:nvSpPr>
            <p:spPr>
              <a:xfrm flipH="1">
                <a:off x="6549595" y="2298296"/>
                <a:ext cx="45857" cy="70878"/>
              </a:xfrm>
              <a:custGeom>
                <a:rect b="b" l="l" r="r" t="t"/>
                <a:pathLst>
                  <a:path extrusionOk="0" fill="none" h="830" w="537">
                    <a:moveTo>
                      <a:pt x="537" y="829"/>
                    </a:moveTo>
                    <a:cubicBezTo>
                      <a:pt x="537" y="829"/>
                      <a:pt x="132" y="546"/>
                      <a:pt x="1" y="0"/>
                    </a:cubicBez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8"/>
              <p:cNvSpPr/>
              <p:nvPr/>
            </p:nvSpPr>
            <p:spPr>
              <a:xfrm flipH="1">
                <a:off x="7257776" y="1898392"/>
                <a:ext cx="192737" cy="194359"/>
              </a:xfrm>
              <a:custGeom>
                <a:rect b="b" l="l" r="r" t="t"/>
                <a:pathLst>
                  <a:path extrusionOk="0" h="2276" w="2257">
                    <a:moveTo>
                      <a:pt x="992" y="0"/>
                    </a:moveTo>
                    <a:cubicBezTo>
                      <a:pt x="1" y="1022"/>
                      <a:pt x="961" y="2276"/>
                      <a:pt x="961" y="2276"/>
                    </a:cubicBezTo>
                    <a:lnTo>
                      <a:pt x="2155" y="2155"/>
                    </a:lnTo>
                    <a:lnTo>
                      <a:pt x="2256" y="51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8"/>
              <p:cNvSpPr/>
              <p:nvPr/>
            </p:nvSpPr>
            <p:spPr>
              <a:xfrm flipH="1">
                <a:off x="7374426" y="1887119"/>
                <a:ext cx="337823" cy="16481"/>
              </a:xfrm>
              <a:custGeom>
                <a:rect b="b" l="l" r="r" t="t"/>
                <a:pathLst>
                  <a:path extrusionOk="0" fill="none" h="193" w="3956">
                    <a:moveTo>
                      <a:pt x="3956" y="193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8"/>
              <p:cNvSpPr/>
              <p:nvPr/>
            </p:nvSpPr>
            <p:spPr>
              <a:xfrm flipH="1">
                <a:off x="7579118" y="1698823"/>
                <a:ext cx="54482" cy="192737"/>
              </a:xfrm>
              <a:custGeom>
                <a:rect b="b" l="l" r="r" t="t"/>
                <a:pathLst>
                  <a:path extrusionOk="0" fill="none" h="2257" w="638">
                    <a:moveTo>
                      <a:pt x="0" y="2256"/>
                    </a:moveTo>
                    <a:lnTo>
                      <a:pt x="638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8"/>
              <p:cNvSpPr/>
              <p:nvPr/>
            </p:nvSpPr>
            <p:spPr>
              <a:xfrm flipH="1">
                <a:off x="7374426" y="2087542"/>
                <a:ext cx="192651" cy="10418"/>
              </a:xfrm>
              <a:custGeom>
                <a:rect b="b" l="l" r="r" t="t"/>
                <a:pathLst>
                  <a:path extrusionOk="0" fill="none" h="122" w="2256">
                    <a:moveTo>
                      <a:pt x="0" y="122"/>
                    </a:moveTo>
                    <a:lnTo>
                      <a:pt x="2256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"/>
          <p:cNvSpPr txBox="1"/>
          <p:nvPr>
            <p:ph idx="2" type="title"/>
          </p:nvPr>
        </p:nvSpPr>
        <p:spPr>
          <a:xfrm>
            <a:off x="1288357" y="3269913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64</a:t>
            </a:r>
            <a:endParaRPr/>
          </a:p>
        </p:txBody>
      </p:sp>
      <p:sp>
        <p:nvSpPr>
          <p:cNvPr id="493" name="Google Shape;493;p31"/>
          <p:cNvSpPr txBox="1"/>
          <p:nvPr>
            <p:ph type="title"/>
          </p:nvPr>
        </p:nvSpPr>
        <p:spPr>
          <a:xfrm>
            <a:off x="919950" y="775425"/>
            <a:ext cx="385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Emulation and Tools</a:t>
            </a:r>
            <a:endParaRPr/>
          </a:p>
        </p:txBody>
      </p:sp>
      <p:sp>
        <p:nvSpPr>
          <p:cNvPr id="494" name="Google Shape;494;p31"/>
          <p:cNvSpPr txBox="1"/>
          <p:nvPr>
            <p:ph idx="2" type="title"/>
          </p:nvPr>
        </p:nvSpPr>
        <p:spPr>
          <a:xfrm>
            <a:off x="1288357" y="1627363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BizHawk</a:t>
            </a:r>
            <a:endParaRPr/>
          </a:p>
        </p:txBody>
      </p:sp>
      <p:sp>
        <p:nvSpPr>
          <p:cNvPr id="495" name="Google Shape;495;p31"/>
          <p:cNvSpPr txBox="1"/>
          <p:nvPr>
            <p:ph idx="1" type="subTitle"/>
          </p:nvPr>
        </p:nvSpPr>
        <p:spPr>
          <a:xfrm>
            <a:off x="1288350" y="2022675"/>
            <a:ext cx="34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Multi-platform emulator with a focus on tool assisted speedruns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Used to implement mutation-based fuzzing</a:t>
            </a:r>
            <a:endParaRPr/>
          </a:p>
        </p:txBody>
      </p:sp>
      <p:sp>
        <p:nvSpPr>
          <p:cNvPr id="496" name="Google Shape;496;p31"/>
          <p:cNvSpPr txBox="1"/>
          <p:nvPr>
            <p:ph idx="4" type="title"/>
          </p:nvPr>
        </p:nvSpPr>
        <p:spPr>
          <a:xfrm>
            <a:off x="5582848" y="1627363"/>
            <a:ext cx="2501400" cy="3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BizHawk Lua API</a:t>
            </a:r>
            <a:endParaRPr/>
          </a:p>
        </p:txBody>
      </p:sp>
      <p:sp>
        <p:nvSpPr>
          <p:cNvPr id="497" name="Google Shape;497;p31"/>
          <p:cNvSpPr txBox="1"/>
          <p:nvPr>
            <p:ph idx="5" type="subTitle"/>
          </p:nvPr>
        </p:nvSpPr>
        <p:spPr>
          <a:xfrm>
            <a:off x="5582851" y="2017675"/>
            <a:ext cx="28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BizHawk provides a Lua API for interacting with ROM, emulation client, input, memory,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Our team used the API to </a:t>
            </a:r>
            <a:r>
              <a:rPr lang="en"/>
              <a:t>programmatically</a:t>
            </a:r>
            <a:r>
              <a:rPr lang="en"/>
              <a:t> interact with the GoldenEye game engine</a:t>
            </a:r>
            <a:endParaRPr/>
          </a:p>
        </p:txBody>
      </p:sp>
      <p:pic>
        <p:nvPicPr>
          <p:cNvPr id="498" name="Google Shape;4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50" y="16273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888" y="16273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50" y="32699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1"/>
          <p:cNvSpPr txBox="1"/>
          <p:nvPr>
            <p:ph idx="1" type="subTitle"/>
          </p:nvPr>
        </p:nvSpPr>
        <p:spPr>
          <a:xfrm>
            <a:off x="1288350" y="3665225"/>
            <a:ext cx="34878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Nintendo 64 specific emulator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Easier to interact with controller paks and saves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2"/>
          <p:cNvSpPr txBox="1"/>
          <p:nvPr>
            <p:ph idx="1" type="body"/>
          </p:nvPr>
        </p:nvSpPr>
        <p:spPr>
          <a:xfrm>
            <a:off x="714000" y="3568400"/>
            <a:ext cx="4077000" cy="109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SIMILAR TARGETS</a:t>
            </a:r>
            <a:endParaRPr/>
          </a:p>
        </p:txBody>
      </p:sp>
      <p:grpSp>
        <p:nvGrpSpPr>
          <p:cNvPr id="507" name="Google Shape;507;p32"/>
          <p:cNvGrpSpPr/>
          <p:nvPr/>
        </p:nvGrpSpPr>
        <p:grpSpPr>
          <a:xfrm>
            <a:off x="5281484" y="751461"/>
            <a:ext cx="2410013" cy="3909388"/>
            <a:chOff x="3749022" y="2027645"/>
            <a:chExt cx="1507200" cy="2640230"/>
          </a:xfrm>
        </p:grpSpPr>
        <p:sp>
          <p:nvSpPr>
            <p:cNvPr id="508" name="Google Shape;508;p32"/>
            <p:cNvSpPr/>
            <p:nvPr/>
          </p:nvSpPr>
          <p:spPr>
            <a:xfrm>
              <a:off x="3749022" y="4369675"/>
              <a:ext cx="15072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32"/>
            <p:cNvGrpSpPr/>
            <p:nvPr/>
          </p:nvGrpSpPr>
          <p:grpSpPr>
            <a:xfrm>
              <a:off x="4182246" y="2027645"/>
              <a:ext cx="855962" cy="2498913"/>
              <a:chOff x="4182246" y="2027645"/>
              <a:chExt cx="855962" cy="2498913"/>
            </a:xfrm>
          </p:grpSpPr>
          <p:sp>
            <p:nvSpPr>
              <p:cNvPr id="510" name="Google Shape;510;p32"/>
              <p:cNvSpPr/>
              <p:nvPr/>
            </p:nvSpPr>
            <p:spPr>
              <a:xfrm>
                <a:off x="4809286" y="2362123"/>
                <a:ext cx="95290" cy="128528"/>
              </a:xfrm>
              <a:custGeom>
                <a:rect b="b" l="l" r="r" t="t"/>
                <a:pathLst>
                  <a:path extrusionOk="0" h="2266" w="1680">
                    <a:moveTo>
                      <a:pt x="1679" y="0"/>
                    </a:moveTo>
                    <a:lnTo>
                      <a:pt x="41" y="152"/>
                    </a:lnTo>
                    <a:lnTo>
                      <a:pt x="0" y="2175"/>
                    </a:lnTo>
                    <a:lnTo>
                      <a:pt x="1588" y="2266"/>
                    </a:lnTo>
                    <a:lnTo>
                      <a:pt x="1679" y="0"/>
                    </a:ln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4804124" y="2393659"/>
                <a:ext cx="111909" cy="65455"/>
              </a:xfrm>
              <a:custGeom>
                <a:rect b="b" l="l" r="r" t="t"/>
                <a:pathLst>
                  <a:path extrusionOk="0" h="1154" w="1973">
                    <a:moveTo>
                      <a:pt x="1972" y="0"/>
                    </a:moveTo>
                    <a:lnTo>
                      <a:pt x="41" y="11"/>
                    </a:lnTo>
                    <a:lnTo>
                      <a:pt x="0" y="1153"/>
                    </a:lnTo>
                    <a:lnTo>
                      <a:pt x="1972" y="961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4553308" y="2410845"/>
                <a:ext cx="420352" cy="425230"/>
              </a:xfrm>
              <a:custGeom>
                <a:rect b="b" l="l" r="r" t="t"/>
                <a:pathLst>
                  <a:path extrusionOk="0" h="7497" w="7411">
                    <a:moveTo>
                      <a:pt x="4189" y="1"/>
                    </a:moveTo>
                    <a:lnTo>
                      <a:pt x="4200" y="2620"/>
                    </a:lnTo>
                    <a:cubicBezTo>
                      <a:pt x="4200" y="2620"/>
                      <a:pt x="4028" y="2095"/>
                      <a:pt x="3077" y="709"/>
                    </a:cubicBezTo>
                    <a:cubicBezTo>
                      <a:pt x="3004" y="606"/>
                      <a:pt x="2869" y="560"/>
                      <a:pt x="2698" y="560"/>
                    </a:cubicBezTo>
                    <a:cubicBezTo>
                      <a:pt x="1824" y="560"/>
                      <a:pt x="0" y="1766"/>
                      <a:pt x="609" y="2823"/>
                    </a:cubicBezTo>
                    <a:cubicBezTo>
                      <a:pt x="1580" y="4522"/>
                      <a:pt x="2753" y="7435"/>
                      <a:pt x="4634" y="7496"/>
                    </a:cubicBezTo>
                    <a:cubicBezTo>
                      <a:pt x="4651" y="7496"/>
                      <a:pt x="4668" y="7496"/>
                      <a:pt x="4685" y="7496"/>
                    </a:cubicBezTo>
                    <a:cubicBezTo>
                      <a:pt x="7411" y="7496"/>
                      <a:pt x="6981" y="193"/>
                      <a:pt x="6981" y="193"/>
                    </a:cubicBezTo>
                    <a:lnTo>
                      <a:pt x="4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4774857" y="2230476"/>
                <a:ext cx="155299" cy="162106"/>
              </a:xfrm>
              <a:custGeom>
                <a:rect b="b" l="l" r="r" t="t"/>
                <a:pathLst>
                  <a:path extrusionOk="0" h="2858" w="2738">
                    <a:moveTo>
                      <a:pt x="1631" y="0"/>
                    </a:moveTo>
                    <a:cubicBezTo>
                      <a:pt x="1524" y="0"/>
                      <a:pt x="1419" y="64"/>
                      <a:pt x="1305" y="167"/>
                    </a:cubicBezTo>
                    <a:cubicBezTo>
                      <a:pt x="1215" y="108"/>
                      <a:pt x="1136" y="81"/>
                      <a:pt x="1062" y="81"/>
                    </a:cubicBezTo>
                    <a:cubicBezTo>
                      <a:pt x="943" y="81"/>
                      <a:pt x="836" y="150"/>
                      <a:pt x="718" y="268"/>
                    </a:cubicBezTo>
                    <a:cubicBezTo>
                      <a:pt x="690" y="178"/>
                      <a:pt x="627" y="115"/>
                      <a:pt x="540" y="115"/>
                    </a:cubicBezTo>
                    <a:cubicBezTo>
                      <a:pt x="471" y="115"/>
                      <a:pt x="387" y="154"/>
                      <a:pt x="294" y="248"/>
                    </a:cubicBezTo>
                    <a:cubicBezTo>
                      <a:pt x="0" y="531"/>
                      <a:pt x="71" y="1006"/>
                      <a:pt x="101" y="1350"/>
                    </a:cubicBezTo>
                    <a:cubicBezTo>
                      <a:pt x="202" y="2428"/>
                      <a:pt x="838" y="2857"/>
                      <a:pt x="1427" y="2857"/>
                    </a:cubicBezTo>
                    <a:cubicBezTo>
                      <a:pt x="1789" y="2857"/>
                      <a:pt x="2134" y="2696"/>
                      <a:pt x="2327" y="2422"/>
                    </a:cubicBezTo>
                    <a:cubicBezTo>
                      <a:pt x="2691" y="1896"/>
                      <a:pt x="2377" y="1805"/>
                      <a:pt x="2327" y="1219"/>
                    </a:cubicBezTo>
                    <a:cubicBezTo>
                      <a:pt x="2282" y="690"/>
                      <a:pt x="2737" y="85"/>
                      <a:pt x="2200" y="85"/>
                    </a:cubicBezTo>
                    <a:cubicBezTo>
                      <a:pt x="2120" y="85"/>
                      <a:pt x="2019" y="98"/>
                      <a:pt x="1892" y="126"/>
                    </a:cubicBezTo>
                    <a:cubicBezTo>
                      <a:pt x="1799" y="38"/>
                      <a:pt x="1714" y="0"/>
                      <a:pt x="1631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4899357" y="2419467"/>
                <a:ext cx="6920" cy="118828"/>
              </a:xfrm>
              <a:custGeom>
                <a:rect b="b" l="l" r="r" t="t"/>
                <a:pathLst>
                  <a:path extrusionOk="0" fill="none" h="2095" w="122">
                    <a:moveTo>
                      <a:pt x="121" y="1"/>
                    </a:moveTo>
                    <a:lnTo>
                      <a:pt x="0" y="209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4915409" y="2506645"/>
                <a:ext cx="14407" cy="24163"/>
              </a:xfrm>
              <a:custGeom>
                <a:rect b="b" l="l" r="r" t="t"/>
                <a:pathLst>
                  <a:path extrusionOk="0" h="426" w="254">
                    <a:moveTo>
                      <a:pt x="143" y="0"/>
                    </a:moveTo>
                    <a:cubicBezTo>
                      <a:pt x="85" y="0"/>
                      <a:pt x="30" y="88"/>
                      <a:pt x="20" y="203"/>
                    </a:cubicBezTo>
                    <a:cubicBezTo>
                      <a:pt x="0" y="315"/>
                      <a:pt x="51" y="416"/>
                      <a:pt x="112" y="426"/>
                    </a:cubicBezTo>
                    <a:cubicBezTo>
                      <a:pt x="172" y="426"/>
                      <a:pt x="233" y="335"/>
                      <a:pt x="243" y="223"/>
                    </a:cubicBezTo>
                    <a:cubicBezTo>
                      <a:pt x="253" y="102"/>
                      <a:pt x="213" y="1"/>
                      <a:pt x="152" y="1"/>
                    </a:cubicBezTo>
                    <a:cubicBezTo>
                      <a:pt x="149" y="0"/>
                      <a:pt x="146" y="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4919436" y="2468189"/>
                <a:ext cx="14350" cy="24219"/>
              </a:xfrm>
              <a:custGeom>
                <a:rect b="b" l="l" r="r" t="t"/>
                <a:pathLst>
                  <a:path extrusionOk="0" h="427" w="253">
                    <a:moveTo>
                      <a:pt x="141" y="1"/>
                    </a:moveTo>
                    <a:cubicBezTo>
                      <a:pt x="75" y="1"/>
                      <a:pt x="20" y="88"/>
                      <a:pt x="10" y="204"/>
                    </a:cubicBezTo>
                    <a:cubicBezTo>
                      <a:pt x="0" y="315"/>
                      <a:pt x="41" y="416"/>
                      <a:pt x="101" y="426"/>
                    </a:cubicBezTo>
                    <a:cubicBezTo>
                      <a:pt x="172" y="426"/>
                      <a:pt x="233" y="335"/>
                      <a:pt x="243" y="224"/>
                    </a:cubicBezTo>
                    <a:cubicBezTo>
                      <a:pt x="253" y="102"/>
                      <a:pt x="212" y="1"/>
                      <a:pt x="152" y="1"/>
                    </a:cubicBezTo>
                    <a:cubicBezTo>
                      <a:pt x="148" y="1"/>
                      <a:pt x="145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4780018" y="2530751"/>
                <a:ext cx="11514" cy="138907"/>
              </a:xfrm>
              <a:custGeom>
                <a:rect b="b" l="l" r="r" t="t"/>
                <a:pathLst>
                  <a:path extrusionOk="0" fill="none" h="2449" w="203">
                    <a:moveTo>
                      <a:pt x="203" y="1"/>
                    </a:moveTo>
                    <a:lnTo>
                      <a:pt x="0" y="2448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4544233" y="4271885"/>
                <a:ext cx="125124" cy="129151"/>
              </a:xfrm>
              <a:custGeom>
                <a:rect b="b" l="l" r="r" t="t"/>
                <a:pathLst>
                  <a:path extrusionOk="0" h="2277" w="2206">
                    <a:moveTo>
                      <a:pt x="2205" y="1"/>
                    </a:moveTo>
                    <a:cubicBezTo>
                      <a:pt x="1538" y="61"/>
                      <a:pt x="900" y="183"/>
                      <a:pt x="243" y="274"/>
                    </a:cubicBezTo>
                    <a:cubicBezTo>
                      <a:pt x="162" y="870"/>
                      <a:pt x="71" y="1467"/>
                      <a:pt x="0" y="2064"/>
                    </a:cubicBezTo>
                    <a:cubicBezTo>
                      <a:pt x="678" y="2094"/>
                      <a:pt x="1356" y="2084"/>
                      <a:pt x="2003" y="2276"/>
                    </a:cubicBezTo>
                    <a:cubicBezTo>
                      <a:pt x="2064" y="1518"/>
                      <a:pt x="2165" y="769"/>
                      <a:pt x="2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4526990" y="4468647"/>
                <a:ext cx="290917" cy="57911"/>
              </a:xfrm>
              <a:custGeom>
                <a:rect b="b" l="l" r="r" t="t"/>
                <a:pathLst>
                  <a:path extrusionOk="0" h="1021" w="5129">
                    <a:moveTo>
                      <a:pt x="21" y="1"/>
                    </a:moveTo>
                    <a:cubicBezTo>
                      <a:pt x="21" y="233"/>
                      <a:pt x="11" y="456"/>
                      <a:pt x="1" y="689"/>
                    </a:cubicBezTo>
                    <a:cubicBezTo>
                      <a:pt x="466" y="699"/>
                      <a:pt x="941" y="729"/>
                      <a:pt x="1407" y="749"/>
                    </a:cubicBezTo>
                    <a:cubicBezTo>
                      <a:pt x="1417" y="658"/>
                      <a:pt x="1417" y="567"/>
                      <a:pt x="1417" y="476"/>
                    </a:cubicBezTo>
                    <a:cubicBezTo>
                      <a:pt x="1933" y="608"/>
                      <a:pt x="2408" y="790"/>
                      <a:pt x="2934" y="921"/>
                    </a:cubicBezTo>
                    <a:cubicBezTo>
                      <a:pt x="3196" y="990"/>
                      <a:pt x="3459" y="1020"/>
                      <a:pt x="3723" y="1020"/>
                    </a:cubicBezTo>
                    <a:cubicBezTo>
                      <a:pt x="4192" y="1020"/>
                      <a:pt x="4663" y="926"/>
                      <a:pt x="5129" y="790"/>
                    </a:cubicBezTo>
                    <a:cubicBezTo>
                      <a:pt x="5119" y="648"/>
                      <a:pt x="5119" y="507"/>
                      <a:pt x="5119" y="355"/>
                    </a:cubicBezTo>
                    <a:cubicBezTo>
                      <a:pt x="4985" y="359"/>
                      <a:pt x="4851" y="361"/>
                      <a:pt x="4718" y="361"/>
                    </a:cubicBezTo>
                    <a:cubicBezTo>
                      <a:pt x="3145" y="361"/>
                      <a:pt x="1587" y="103"/>
                      <a:pt x="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4692783" y="4425653"/>
                <a:ext cx="124557" cy="77593"/>
              </a:xfrm>
              <a:custGeom>
                <a:rect b="b" l="l" r="r" t="t"/>
                <a:pathLst>
                  <a:path extrusionOk="0" h="1368" w="2196">
                    <a:moveTo>
                      <a:pt x="1306" y="0"/>
                    </a:moveTo>
                    <a:cubicBezTo>
                      <a:pt x="537" y="111"/>
                      <a:pt x="244" y="567"/>
                      <a:pt x="1" y="1254"/>
                    </a:cubicBezTo>
                    <a:cubicBezTo>
                      <a:pt x="335" y="1322"/>
                      <a:pt x="667" y="1368"/>
                      <a:pt x="995" y="1368"/>
                    </a:cubicBezTo>
                    <a:cubicBezTo>
                      <a:pt x="1402" y="1368"/>
                      <a:pt x="1804" y="1298"/>
                      <a:pt x="2196" y="1113"/>
                    </a:cubicBezTo>
                    <a:cubicBezTo>
                      <a:pt x="2115" y="496"/>
                      <a:pt x="1862" y="253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4528181" y="4333200"/>
                <a:ext cx="238678" cy="163637"/>
              </a:xfrm>
              <a:custGeom>
                <a:rect b="b" l="l" r="r" t="t"/>
                <a:pathLst>
                  <a:path extrusionOk="0" h="2885" w="4208">
                    <a:moveTo>
                      <a:pt x="2084" y="1"/>
                    </a:moveTo>
                    <a:cubicBezTo>
                      <a:pt x="1836" y="1"/>
                      <a:pt x="1574" y="200"/>
                      <a:pt x="1568" y="477"/>
                    </a:cubicBezTo>
                    <a:cubicBezTo>
                      <a:pt x="1455" y="537"/>
                      <a:pt x="1336" y="560"/>
                      <a:pt x="1214" y="560"/>
                    </a:cubicBezTo>
                    <a:cubicBezTo>
                      <a:pt x="919" y="560"/>
                      <a:pt x="611" y="423"/>
                      <a:pt x="354" y="315"/>
                    </a:cubicBezTo>
                    <a:cubicBezTo>
                      <a:pt x="192" y="1023"/>
                      <a:pt x="10" y="1650"/>
                      <a:pt x="0" y="2389"/>
                    </a:cubicBezTo>
                    <a:cubicBezTo>
                      <a:pt x="566" y="2611"/>
                      <a:pt x="1153" y="2601"/>
                      <a:pt x="1740" y="2682"/>
                    </a:cubicBezTo>
                    <a:cubicBezTo>
                      <a:pt x="2154" y="2733"/>
                      <a:pt x="2498" y="2824"/>
                      <a:pt x="2903" y="2884"/>
                    </a:cubicBezTo>
                    <a:cubicBezTo>
                      <a:pt x="3146" y="2197"/>
                      <a:pt x="3439" y="1741"/>
                      <a:pt x="4208" y="1630"/>
                    </a:cubicBezTo>
                    <a:cubicBezTo>
                      <a:pt x="4076" y="1580"/>
                      <a:pt x="3894" y="1499"/>
                      <a:pt x="3763" y="1468"/>
                    </a:cubicBezTo>
                    <a:cubicBezTo>
                      <a:pt x="2862" y="1195"/>
                      <a:pt x="2802" y="1013"/>
                      <a:pt x="2458" y="245"/>
                    </a:cubicBezTo>
                    <a:cubicBezTo>
                      <a:pt x="2378" y="73"/>
                      <a:pt x="2233" y="1"/>
                      <a:pt x="20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4614226" y="4361389"/>
                <a:ext cx="103854" cy="88426"/>
              </a:xfrm>
              <a:custGeom>
                <a:rect b="b" l="l" r="r" t="t"/>
                <a:pathLst>
                  <a:path extrusionOk="0" fill="none" h="1559" w="1831">
                    <a:moveTo>
                      <a:pt x="0" y="0"/>
                    </a:moveTo>
                    <a:cubicBezTo>
                      <a:pt x="182" y="830"/>
                      <a:pt x="1143" y="1265"/>
                      <a:pt x="1831" y="155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4687621" y="4413005"/>
                <a:ext cx="43674" cy="20136"/>
              </a:xfrm>
              <a:custGeom>
                <a:rect b="b" l="l" r="r" t="t"/>
                <a:pathLst>
                  <a:path extrusionOk="0" fill="none" h="355" w="770">
                    <a:moveTo>
                      <a:pt x="770" y="1"/>
                    </a:moveTo>
                    <a:cubicBezTo>
                      <a:pt x="486" y="61"/>
                      <a:pt x="193" y="132"/>
                      <a:pt x="1" y="35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4660112" y="4396953"/>
                <a:ext cx="37889" cy="20703"/>
              </a:xfrm>
              <a:custGeom>
                <a:rect b="b" l="l" r="r" t="t"/>
                <a:pathLst>
                  <a:path extrusionOk="0" fill="none" h="365" w="668">
                    <a:moveTo>
                      <a:pt x="668" y="1"/>
                    </a:moveTo>
                    <a:cubicBezTo>
                      <a:pt x="425" y="81"/>
                      <a:pt x="162" y="162"/>
                      <a:pt x="0" y="36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4638332" y="4378008"/>
                <a:ext cx="44185" cy="21270"/>
              </a:xfrm>
              <a:custGeom>
                <a:rect b="b" l="l" r="r" t="t"/>
                <a:pathLst>
                  <a:path extrusionOk="0" fill="none" h="375" w="779">
                    <a:moveTo>
                      <a:pt x="779" y="1"/>
                    </a:moveTo>
                    <a:cubicBezTo>
                      <a:pt x="536" y="82"/>
                      <a:pt x="192" y="203"/>
                      <a:pt x="0" y="37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4621089" y="4359688"/>
                <a:ext cx="51672" cy="20703"/>
              </a:xfrm>
              <a:custGeom>
                <a:rect b="b" l="l" r="r" t="t"/>
                <a:pathLst>
                  <a:path extrusionOk="0" fill="none" h="365" w="911">
                    <a:moveTo>
                      <a:pt x="911" y="0"/>
                    </a:moveTo>
                    <a:cubicBezTo>
                      <a:pt x="607" y="61"/>
                      <a:pt x="253" y="162"/>
                      <a:pt x="1" y="36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4692783" y="4494455"/>
                <a:ext cx="124557" cy="20136"/>
              </a:xfrm>
              <a:custGeom>
                <a:rect b="b" l="l" r="r" t="t"/>
                <a:pathLst>
                  <a:path extrusionOk="0" fill="none" h="355" w="2196">
                    <a:moveTo>
                      <a:pt x="2196" y="1"/>
                    </a:moveTo>
                    <a:cubicBezTo>
                      <a:pt x="1417" y="143"/>
                      <a:pt x="770" y="355"/>
                      <a:pt x="1" y="4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4207487" y="4271885"/>
                <a:ext cx="125124" cy="129151"/>
              </a:xfrm>
              <a:custGeom>
                <a:rect b="b" l="l" r="r" t="t"/>
                <a:pathLst>
                  <a:path extrusionOk="0" h="2277" w="2206">
                    <a:moveTo>
                      <a:pt x="2205" y="1"/>
                    </a:moveTo>
                    <a:lnTo>
                      <a:pt x="2205" y="1"/>
                    </a:lnTo>
                    <a:cubicBezTo>
                      <a:pt x="1548" y="61"/>
                      <a:pt x="900" y="183"/>
                      <a:pt x="243" y="274"/>
                    </a:cubicBezTo>
                    <a:cubicBezTo>
                      <a:pt x="172" y="870"/>
                      <a:pt x="81" y="1467"/>
                      <a:pt x="0" y="2064"/>
                    </a:cubicBezTo>
                    <a:cubicBezTo>
                      <a:pt x="678" y="2094"/>
                      <a:pt x="1355" y="2084"/>
                      <a:pt x="2013" y="2276"/>
                    </a:cubicBezTo>
                    <a:cubicBezTo>
                      <a:pt x="2074" y="1518"/>
                      <a:pt x="2165" y="769"/>
                      <a:pt x="2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4190244" y="4468647"/>
                <a:ext cx="290917" cy="57911"/>
              </a:xfrm>
              <a:custGeom>
                <a:rect b="b" l="l" r="r" t="t"/>
                <a:pathLst>
                  <a:path extrusionOk="0" h="1021" w="5129">
                    <a:moveTo>
                      <a:pt x="21" y="1"/>
                    </a:moveTo>
                    <a:cubicBezTo>
                      <a:pt x="21" y="233"/>
                      <a:pt x="11" y="456"/>
                      <a:pt x="1" y="689"/>
                    </a:cubicBezTo>
                    <a:cubicBezTo>
                      <a:pt x="476" y="699"/>
                      <a:pt x="941" y="729"/>
                      <a:pt x="1417" y="749"/>
                    </a:cubicBezTo>
                    <a:cubicBezTo>
                      <a:pt x="1417" y="658"/>
                      <a:pt x="1417" y="567"/>
                      <a:pt x="1417" y="476"/>
                    </a:cubicBezTo>
                    <a:cubicBezTo>
                      <a:pt x="1943" y="608"/>
                      <a:pt x="2408" y="790"/>
                      <a:pt x="2934" y="921"/>
                    </a:cubicBezTo>
                    <a:cubicBezTo>
                      <a:pt x="3196" y="990"/>
                      <a:pt x="3461" y="1020"/>
                      <a:pt x="3726" y="1020"/>
                    </a:cubicBezTo>
                    <a:cubicBezTo>
                      <a:pt x="4197" y="1020"/>
                      <a:pt x="4669" y="926"/>
                      <a:pt x="5129" y="790"/>
                    </a:cubicBezTo>
                    <a:cubicBezTo>
                      <a:pt x="5129" y="648"/>
                      <a:pt x="5119" y="507"/>
                      <a:pt x="5119" y="355"/>
                    </a:cubicBezTo>
                    <a:cubicBezTo>
                      <a:pt x="4986" y="359"/>
                      <a:pt x="4853" y="361"/>
                      <a:pt x="4720" y="361"/>
                    </a:cubicBezTo>
                    <a:cubicBezTo>
                      <a:pt x="3155" y="361"/>
                      <a:pt x="1597" y="103"/>
                      <a:pt x="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4356036" y="4425653"/>
                <a:ext cx="124557" cy="77593"/>
              </a:xfrm>
              <a:custGeom>
                <a:rect b="b" l="l" r="r" t="t"/>
                <a:pathLst>
                  <a:path extrusionOk="0" h="1368" w="2196">
                    <a:moveTo>
                      <a:pt x="1306" y="0"/>
                    </a:moveTo>
                    <a:cubicBezTo>
                      <a:pt x="547" y="111"/>
                      <a:pt x="244" y="567"/>
                      <a:pt x="1" y="1254"/>
                    </a:cubicBezTo>
                    <a:cubicBezTo>
                      <a:pt x="335" y="1322"/>
                      <a:pt x="667" y="1368"/>
                      <a:pt x="995" y="1368"/>
                    </a:cubicBezTo>
                    <a:cubicBezTo>
                      <a:pt x="1402" y="1368"/>
                      <a:pt x="1804" y="1298"/>
                      <a:pt x="2196" y="1113"/>
                    </a:cubicBezTo>
                    <a:cubicBezTo>
                      <a:pt x="2115" y="496"/>
                      <a:pt x="1872" y="253"/>
                      <a:pt x="1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4191378" y="4333200"/>
                <a:ext cx="238734" cy="163637"/>
              </a:xfrm>
              <a:custGeom>
                <a:rect b="b" l="l" r="r" t="t"/>
                <a:pathLst>
                  <a:path extrusionOk="0" h="2885" w="4209">
                    <a:moveTo>
                      <a:pt x="2087" y="1"/>
                    </a:moveTo>
                    <a:cubicBezTo>
                      <a:pt x="1842" y="1"/>
                      <a:pt x="1581" y="200"/>
                      <a:pt x="1569" y="477"/>
                    </a:cubicBezTo>
                    <a:cubicBezTo>
                      <a:pt x="1456" y="537"/>
                      <a:pt x="1336" y="560"/>
                      <a:pt x="1214" y="560"/>
                    </a:cubicBezTo>
                    <a:cubicBezTo>
                      <a:pt x="920" y="560"/>
                      <a:pt x="612" y="423"/>
                      <a:pt x="355" y="315"/>
                    </a:cubicBezTo>
                    <a:cubicBezTo>
                      <a:pt x="193" y="1023"/>
                      <a:pt x="21" y="1650"/>
                      <a:pt x="1" y="2389"/>
                    </a:cubicBezTo>
                    <a:cubicBezTo>
                      <a:pt x="567" y="2611"/>
                      <a:pt x="1164" y="2601"/>
                      <a:pt x="1751" y="2682"/>
                    </a:cubicBezTo>
                    <a:cubicBezTo>
                      <a:pt x="2155" y="2733"/>
                      <a:pt x="2509" y="2824"/>
                      <a:pt x="2904" y="2884"/>
                    </a:cubicBezTo>
                    <a:cubicBezTo>
                      <a:pt x="3147" y="2197"/>
                      <a:pt x="3450" y="1741"/>
                      <a:pt x="4209" y="1630"/>
                    </a:cubicBezTo>
                    <a:cubicBezTo>
                      <a:pt x="4077" y="1580"/>
                      <a:pt x="3895" y="1499"/>
                      <a:pt x="3774" y="1468"/>
                    </a:cubicBezTo>
                    <a:cubicBezTo>
                      <a:pt x="2863" y="1195"/>
                      <a:pt x="2813" y="1013"/>
                      <a:pt x="2459" y="245"/>
                    </a:cubicBezTo>
                    <a:cubicBezTo>
                      <a:pt x="2379" y="73"/>
                      <a:pt x="2236" y="1"/>
                      <a:pt x="20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4280179" y="4361389"/>
                <a:ext cx="103854" cy="88426"/>
              </a:xfrm>
              <a:custGeom>
                <a:rect b="b" l="l" r="r" t="t"/>
                <a:pathLst>
                  <a:path extrusionOk="0" fill="none" h="1559" w="1831">
                    <a:moveTo>
                      <a:pt x="0" y="0"/>
                    </a:moveTo>
                    <a:cubicBezTo>
                      <a:pt x="182" y="830"/>
                      <a:pt x="1143" y="1265"/>
                      <a:pt x="1831" y="155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4350875" y="4413005"/>
                <a:ext cx="43674" cy="20136"/>
              </a:xfrm>
              <a:custGeom>
                <a:rect b="b" l="l" r="r" t="t"/>
                <a:pathLst>
                  <a:path extrusionOk="0" fill="none" h="355" w="770">
                    <a:moveTo>
                      <a:pt x="769" y="1"/>
                    </a:moveTo>
                    <a:cubicBezTo>
                      <a:pt x="486" y="61"/>
                      <a:pt x="203" y="132"/>
                      <a:pt x="1" y="35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4326066" y="4396953"/>
                <a:ext cx="37889" cy="20703"/>
              </a:xfrm>
              <a:custGeom>
                <a:rect b="b" l="l" r="r" t="t"/>
                <a:pathLst>
                  <a:path extrusionOk="0" fill="none" h="365" w="668">
                    <a:moveTo>
                      <a:pt x="668" y="1"/>
                    </a:moveTo>
                    <a:cubicBezTo>
                      <a:pt x="435" y="81"/>
                      <a:pt x="162" y="162"/>
                      <a:pt x="0" y="36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4304228" y="4378008"/>
                <a:ext cx="44242" cy="21270"/>
              </a:xfrm>
              <a:custGeom>
                <a:rect b="b" l="l" r="r" t="t"/>
                <a:pathLst>
                  <a:path extrusionOk="0" fill="none" h="375" w="780">
                    <a:moveTo>
                      <a:pt x="780" y="1"/>
                    </a:moveTo>
                    <a:cubicBezTo>
                      <a:pt x="537" y="82"/>
                      <a:pt x="193" y="203"/>
                      <a:pt x="1" y="375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4287042" y="4359688"/>
                <a:ext cx="51672" cy="20703"/>
              </a:xfrm>
              <a:custGeom>
                <a:rect b="b" l="l" r="r" t="t"/>
                <a:pathLst>
                  <a:path extrusionOk="0" fill="none" h="365" w="911">
                    <a:moveTo>
                      <a:pt x="911" y="0"/>
                    </a:moveTo>
                    <a:cubicBezTo>
                      <a:pt x="607" y="61"/>
                      <a:pt x="253" y="162"/>
                      <a:pt x="0" y="364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4356036" y="4494455"/>
                <a:ext cx="124557" cy="20136"/>
              </a:xfrm>
              <a:custGeom>
                <a:rect b="b" l="l" r="r" t="t"/>
                <a:pathLst>
                  <a:path extrusionOk="0" fill="none" h="355" w="2196">
                    <a:moveTo>
                      <a:pt x="2196" y="1"/>
                    </a:moveTo>
                    <a:cubicBezTo>
                      <a:pt x="1417" y="143"/>
                      <a:pt x="780" y="355"/>
                      <a:pt x="1" y="41"/>
                    </a:cubicBezTo>
                  </a:path>
                </a:pathLst>
              </a:custGeom>
              <a:noFill/>
              <a:ln cap="flat" cmpd="sng" w="2275">
                <a:solidFill>
                  <a:srgbClr val="000000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2"/>
              <p:cNvSpPr/>
              <p:nvPr/>
            </p:nvSpPr>
            <p:spPr>
              <a:xfrm>
                <a:off x="4182246" y="3101014"/>
                <a:ext cx="373501" cy="1275009"/>
              </a:xfrm>
              <a:custGeom>
                <a:rect b="b" l="l" r="r" t="t"/>
                <a:pathLst>
                  <a:path extrusionOk="0" h="22479" w="6585">
                    <a:moveTo>
                      <a:pt x="6585" y="0"/>
                    </a:moveTo>
                    <a:lnTo>
                      <a:pt x="1790" y="1882"/>
                    </a:lnTo>
                    <a:lnTo>
                      <a:pt x="1173" y="11308"/>
                    </a:lnTo>
                    <a:lnTo>
                      <a:pt x="0" y="22151"/>
                    </a:lnTo>
                    <a:cubicBezTo>
                      <a:pt x="476" y="22262"/>
                      <a:pt x="759" y="22373"/>
                      <a:pt x="1406" y="22434"/>
                    </a:cubicBezTo>
                    <a:cubicBezTo>
                      <a:pt x="1765" y="22465"/>
                      <a:pt x="2104" y="22479"/>
                      <a:pt x="2420" y="22479"/>
                    </a:cubicBezTo>
                    <a:cubicBezTo>
                      <a:pt x="2817" y="22479"/>
                      <a:pt x="3179" y="22457"/>
                      <a:pt x="3500" y="22424"/>
                    </a:cubicBezTo>
                    <a:cubicBezTo>
                      <a:pt x="3793" y="21463"/>
                      <a:pt x="4865" y="11622"/>
                      <a:pt x="4865" y="11622"/>
                    </a:cubicBezTo>
                    <a:lnTo>
                      <a:pt x="6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>
                <a:off x="4415138" y="3101014"/>
                <a:ext cx="337371" cy="1277902"/>
              </a:xfrm>
              <a:custGeom>
                <a:rect b="b" l="l" r="r" t="t"/>
                <a:pathLst>
                  <a:path extrusionOk="0" h="22530" w="5948">
                    <a:moveTo>
                      <a:pt x="5139" y="0"/>
                    </a:moveTo>
                    <a:lnTo>
                      <a:pt x="1" y="476"/>
                    </a:lnTo>
                    <a:lnTo>
                      <a:pt x="2125" y="12077"/>
                    </a:lnTo>
                    <a:lnTo>
                      <a:pt x="1659" y="22282"/>
                    </a:lnTo>
                    <a:cubicBezTo>
                      <a:pt x="2185" y="22393"/>
                      <a:pt x="2549" y="22495"/>
                      <a:pt x="3308" y="22525"/>
                    </a:cubicBezTo>
                    <a:cubicBezTo>
                      <a:pt x="3416" y="22528"/>
                      <a:pt x="3523" y="22529"/>
                      <a:pt x="3627" y="22529"/>
                    </a:cubicBezTo>
                    <a:cubicBezTo>
                      <a:pt x="4213" y="22529"/>
                      <a:pt x="4730" y="22484"/>
                      <a:pt x="5159" y="22424"/>
                    </a:cubicBezTo>
                    <a:cubicBezTo>
                      <a:pt x="5917" y="15152"/>
                      <a:pt x="5948" y="12077"/>
                      <a:pt x="5948" y="12077"/>
                    </a:cubicBezTo>
                    <a:lnTo>
                      <a:pt x="51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4193704" y="2414419"/>
                <a:ext cx="554778" cy="830664"/>
              </a:xfrm>
              <a:custGeom>
                <a:rect b="b" l="l" r="r" t="t"/>
                <a:pathLst>
                  <a:path extrusionOk="0" h="14645" w="9781">
                    <a:moveTo>
                      <a:pt x="4671" y="1"/>
                    </a:moveTo>
                    <a:cubicBezTo>
                      <a:pt x="4179" y="1"/>
                      <a:pt x="3694" y="24"/>
                      <a:pt x="3227" y="69"/>
                    </a:cubicBezTo>
                    <a:cubicBezTo>
                      <a:pt x="1366" y="251"/>
                      <a:pt x="0" y="2143"/>
                      <a:pt x="536" y="3943"/>
                    </a:cubicBezTo>
                    <a:cubicBezTo>
                      <a:pt x="1133" y="5956"/>
                      <a:pt x="2044" y="7352"/>
                      <a:pt x="2044" y="8525"/>
                    </a:cubicBezTo>
                    <a:cubicBezTo>
                      <a:pt x="1619" y="10770"/>
                      <a:pt x="1325" y="13420"/>
                      <a:pt x="1325" y="14381"/>
                    </a:cubicBezTo>
                    <a:cubicBezTo>
                      <a:pt x="4724" y="14644"/>
                      <a:pt x="5614" y="14644"/>
                      <a:pt x="5614" y="14644"/>
                    </a:cubicBezTo>
                    <a:lnTo>
                      <a:pt x="6919" y="12783"/>
                    </a:lnTo>
                    <a:lnTo>
                      <a:pt x="7748" y="14533"/>
                    </a:lnTo>
                    <a:lnTo>
                      <a:pt x="9467" y="14381"/>
                    </a:lnTo>
                    <a:lnTo>
                      <a:pt x="9012" y="8646"/>
                    </a:lnTo>
                    <a:cubicBezTo>
                      <a:pt x="9012" y="8646"/>
                      <a:pt x="9781" y="1890"/>
                      <a:pt x="9093" y="686"/>
                    </a:cubicBezTo>
                    <a:cubicBezTo>
                      <a:pt x="7725" y="215"/>
                      <a:pt x="6162" y="1"/>
                      <a:pt x="4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2"/>
              <p:cNvSpPr/>
              <p:nvPr/>
            </p:nvSpPr>
            <p:spPr>
              <a:xfrm>
                <a:off x="4675597" y="2597908"/>
                <a:ext cx="60293" cy="29891"/>
              </a:xfrm>
              <a:custGeom>
                <a:rect b="b" l="l" r="r" t="t"/>
                <a:pathLst>
                  <a:path extrusionOk="0" h="527" w="1063">
                    <a:moveTo>
                      <a:pt x="0" y="0"/>
                    </a:moveTo>
                    <a:lnTo>
                      <a:pt x="0" y="526"/>
                    </a:lnTo>
                    <a:lnTo>
                      <a:pt x="1062" y="526"/>
                    </a:lnTo>
                    <a:lnTo>
                      <a:pt x="1062" y="0"/>
                    </a:ln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4681893" y="2568073"/>
                <a:ext cx="35620" cy="57401"/>
              </a:xfrm>
              <a:custGeom>
                <a:rect b="b" l="l" r="r" t="t"/>
                <a:pathLst>
                  <a:path extrusionOk="0" h="1012" w="628">
                    <a:moveTo>
                      <a:pt x="193" y="0"/>
                    </a:moveTo>
                    <a:lnTo>
                      <a:pt x="1" y="1012"/>
                    </a:lnTo>
                    <a:lnTo>
                      <a:pt x="628" y="101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4397385" y="2411356"/>
                <a:ext cx="253595" cy="439013"/>
              </a:xfrm>
              <a:custGeom>
                <a:rect b="b" l="l" r="r" t="t"/>
                <a:pathLst>
                  <a:path extrusionOk="0" h="7740" w="4471">
                    <a:moveTo>
                      <a:pt x="1573" y="1"/>
                    </a:moveTo>
                    <a:cubicBezTo>
                      <a:pt x="688" y="1"/>
                      <a:pt x="0" y="133"/>
                      <a:pt x="0" y="133"/>
                    </a:cubicBezTo>
                    <a:cubicBezTo>
                      <a:pt x="0" y="133"/>
                      <a:pt x="2488" y="4705"/>
                      <a:pt x="3328" y="7739"/>
                    </a:cubicBezTo>
                    <a:cubicBezTo>
                      <a:pt x="4471" y="4017"/>
                      <a:pt x="3166" y="174"/>
                      <a:pt x="3166" y="174"/>
                    </a:cubicBezTo>
                    <a:cubicBezTo>
                      <a:pt x="2631" y="43"/>
                      <a:pt x="2070" y="1"/>
                      <a:pt x="15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4415706" y="2301319"/>
                <a:ext cx="141176" cy="172712"/>
              </a:xfrm>
              <a:custGeom>
                <a:rect b="b" l="l" r="r" t="t"/>
                <a:pathLst>
                  <a:path extrusionOk="0" h="3045" w="2489">
                    <a:moveTo>
                      <a:pt x="1" y="0"/>
                    </a:moveTo>
                    <a:lnTo>
                      <a:pt x="223" y="2033"/>
                    </a:lnTo>
                    <a:lnTo>
                      <a:pt x="2024" y="3044"/>
                    </a:lnTo>
                    <a:lnTo>
                      <a:pt x="2489" y="2599"/>
                    </a:lnTo>
                    <a:lnTo>
                      <a:pt x="2266" y="0"/>
                    </a:ln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388196" y="2044037"/>
                <a:ext cx="271462" cy="346843"/>
              </a:xfrm>
              <a:custGeom>
                <a:rect b="b" l="l" r="r" t="t"/>
                <a:pathLst>
                  <a:path extrusionOk="0" h="6115" w="4786">
                    <a:moveTo>
                      <a:pt x="2430" y="1"/>
                    </a:moveTo>
                    <a:cubicBezTo>
                      <a:pt x="2367" y="1"/>
                      <a:pt x="2302" y="2"/>
                      <a:pt x="2235" y="5"/>
                    </a:cubicBezTo>
                    <a:cubicBezTo>
                      <a:pt x="971" y="55"/>
                      <a:pt x="0" y="1431"/>
                      <a:pt x="71" y="3059"/>
                    </a:cubicBezTo>
                    <a:cubicBezTo>
                      <a:pt x="142" y="4698"/>
                      <a:pt x="1224" y="5932"/>
                      <a:pt x="2478" y="6094"/>
                    </a:cubicBezTo>
                    <a:cubicBezTo>
                      <a:pt x="2616" y="6107"/>
                      <a:pt x="2745" y="6114"/>
                      <a:pt x="2866" y="6114"/>
                    </a:cubicBezTo>
                    <a:cubicBezTo>
                      <a:pt x="4786" y="6114"/>
                      <a:pt x="4719" y="4439"/>
                      <a:pt x="4653" y="2898"/>
                    </a:cubicBezTo>
                    <a:cubicBezTo>
                      <a:pt x="4594" y="1312"/>
                      <a:pt x="4327" y="1"/>
                      <a:pt x="2430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4550529" y="2219245"/>
                <a:ext cx="14407" cy="27623"/>
              </a:xfrm>
              <a:custGeom>
                <a:rect b="b" l="l" r="r" t="t"/>
                <a:pathLst>
                  <a:path extrusionOk="0" h="487" w="254">
                    <a:moveTo>
                      <a:pt x="122" y="1"/>
                    </a:moveTo>
                    <a:cubicBezTo>
                      <a:pt x="51" y="11"/>
                      <a:pt x="1" y="122"/>
                      <a:pt x="1" y="254"/>
                    </a:cubicBezTo>
                    <a:cubicBezTo>
                      <a:pt x="1" y="379"/>
                      <a:pt x="56" y="487"/>
                      <a:pt x="123" y="487"/>
                    </a:cubicBezTo>
                    <a:cubicBezTo>
                      <a:pt x="126" y="487"/>
                      <a:pt x="129" y="487"/>
                      <a:pt x="132" y="486"/>
                    </a:cubicBezTo>
                    <a:cubicBezTo>
                      <a:pt x="203" y="486"/>
                      <a:pt x="253" y="375"/>
                      <a:pt x="253" y="233"/>
                    </a:cubicBezTo>
                    <a:cubicBezTo>
                      <a:pt x="253" y="102"/>
                      <a:pt x="193" y="1"/>
                      <a:pt x="122" y="1"/>
                    </a:cubicBezTo>
                    <a:close/>
                  </a:path>
                </a:pathLst>
              </a:custGeom>
              <a:solidFill>
                <a:srgbClr val="220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4624549" y="2214084"/>
                <a:ext cx="14974" cy="27623"/>
              </a:xfrm>
              <a:custGeom>
                <a:rect b="b" l="l" r="r" t="t"/>
                <a:pathLst>
                  <a:path extrusionOk="0" h="487" w="264">
                    <a:moveTo>
                      <a:pt x="141" y="0"/>
                    </a:moveTo>
                    <a:cubicBezTo>
                      <a:pt x="138" y="0"/>
                      <a:pt x="135" y="0"/>
                      <a:pt x="132" y="1"/>
                    </a:cubicBezTo>
                    <a:cubicBezTo>
                      <a:pt x="61" y="1"/>
                      <a:pt x="0" y="122"/>
                      <a:pt x="10" y="254"/>
                    </a:cubicBezTo>
                    <a:cubicBezTo>
                      <a:pt x="10" y="385"/>
                      <a:pt x="71" y="486"/>
                      <a:pt x="142" y="486"/>
                    </a:cubicBezTo>
                    <a:cubicBezTo>
                      <a:pt x="213" y="476"/>
                      <a:pt x="263" y="365"/>
                      <a:pt x="263" y="233"/>
                    </a:cubicBezTo>
                    <a:cubicBezTo>
                      <a:pt x="254" y="107"/>
                      <a:pt x="207" y="0"/>
                      <a:pt x="141" y="0"/>
                    </a:cubicBezTo>
                    <a:close/>
                  </a:path>
                </a:pathLst>
              </a:custGeom>
              <a:solidFill>
                <a:srgbClr val="220D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4579797" y="2288671"/>
                <a:ext cx="33295" cy="14974"/>
              </a:xfrm>
              <a:custGeom>
                <a:rect b="b" l="l" r="r" t="t"/>
                <a:pathLst>
                  <a:path extrusionOk="0" fill="none" h="264" w="587">
                    <a:moveTo>
                      <a:pt x="587" y="122"/>
                    </a:moveTo>
                    <a:cubicBezTo>
                      <a:pt x="456" y="264"/>
                      <a:pt x="132" y="183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4605604" y="2228434"/>
                <a:ext cx="29891" cy="46510"/>
              </a:xfrm>
              <a:custGeom>
                <a:rect b="b" l="l" r="r" t="t"/>
                <a:pathLst>
                  <a:path extrusionOk="0" fill="none" h="820" w="527">
                    <a:moveTo>
                      <a:pt x="102" y="820"/>
                    </a:moveTo>
                    <a:cubicBezTo>
                      <a:pt x="526" y="516"/>
                      <a:pt x="344" y="1"/>
                      <a:pt x="1" y="39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539639" y="2197465"/>
                <a:ext cx="33919" cy="12081"/>
              </a:xfrm>
              <a:custGeom>
                <a:rect b="b" l="l" r="r" t="t"/>
                <a:pathLst>
                  <a:path extrusionOk="0" fill="none" h="213" w="598">
                    <a:moveTo>
                      <a:pt x="597" y="213"/>
                    </a:moveTo>
                    <a:cubicBezTo>
                      <a:pt x="364" y="0"/>
                      <a:pt x="61" y="0"/>
                      <a:pt x="0" y="142"/>
                    </a:cubicBezTo>
                  </a:path>
                </a:pathLst>
              </a:custGeom>
              <a:noFill/>
              <a:ln cap="flat" cmpd="sng" w="2275">
                <a:solidFill>
                  <a:srgbClr val="48304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4621089" y="2183115"/>
                <a:ext cx="26432" cy="16108"/>
              </a:xfrm>
              <a:custGeom>
                <a:rect b="b" l="l" r="r" t="t"/>
                <a:pathLst>
                  <a:path extrusionOk="0" fill="none" h="284" w="466">
                    <a:moveTo>
                      <a:pt x="466" y="183"/>
                    </a:moveTo>
                    <a:cubicBezTo>
                      <a:pt x="284" y="1"/>
                      <a:pt x="41" y="122"/>
                      <a:pt x="1" y="284"/>
                    </a:cubicBezTo>
                  </a:path>
                </a:pathLst>
              </a:custGeom>
              <a:noFill/>
              <a:ln cap="flat" cmpd="sng" w="2275">
                <a:solidFill>
                  <a:srgbClr val="48304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4451836" y="2343178"/>
                <a:ext cx="102209" cy="55132"/>
              </a:xfrm>
              <a:custGeom>
                <a:rect b="b" l="l" r="r" t="t"/>
                <a:pathLst>
                  <a:path extrusionOk="0" fill="none" h="972" w="1802">
                    <a:moveTo>
                      <a:pt x="1801" y="840"/>
                    </a:moveTo>
                    <a:cubicBezTo>
                      <a:pt x="1801" y="840"/>
                      <a:pt x="850" y="971"/>
                      <a:pt x="1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4368685" y="2428088"/>
                <a:ext cx="328749" cy="440658"/>
              </a:xfrm>
              <a:custGeom>
                <a:rect b="b" l="l" r="r" t="t"/>
                <a:pathLst>
                  <a:path extrusionOk="0" fill="none" h="7769" w="5796">
                    <a:moveTo>
                      <a:pt x="0" y="0"/>
                    </a:moveTo>
                    <a:lnTo>
                      <a:pt x="112" y="911"/>
                    </a:lnTo>
                    <a:lnTo>
                      <a:pt x="992" y="1295"/>
                    </a:lnTo>
                    <a:lnTo>
                      <a:pt x="112" y="1305"/>
                    </a:lnTo>
                    <a:lnTo>
                      <a:pt x="3834" y="7768"/>
                    </a:lnTo>
                    <a:cubicBezTo>
                      <a:pt x="3834" y="7768"/>
                      <a:pt x="5796" y="4360"/>
                      <a:pt x="5088" y="1376"/>
                    </a:cubicBezTo>
                    <a:lnTo>
                      <a:pt x="4491" y="1497"/>
                    </a:lnTo>
                    <a:lnTo>
                      <a:pt x="4875" y="870"/>
                    </a:lnTo>
                    <a:lnTo>
                      <a:pt x="4299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4428354" y="2415440"/>
                <a:ext cx="161822" cy="74644"/>
              </a:xfrm>
              <a:custGeom>
                <a:rect b="b" l="l" r="r" t="t"/>
                <a:pathLst>
                  <a:path extrusionOk="0" h="1316" w="2853">
                    <a:moveTo>
                      <a:pt x="2266" y="21"/>
                    </a:moveTo>
                    <a:lnTo>
                      <a:pt x="1760" y="881"/>
                    </a:lnTo>
                    <a:lnTo>
                      <a:pt x="2852" y="1245"/>
                    </a:lnTo>
                    <a:lnTo>
                      <a:pt x="2266" y="21"/>
                    </a:lnTo>
                    <a:close/>
                    <a:moveTo>
                      <a:pt x="0" y="1"/>
                    </a:moveTo>
                    <a:lnTo>
                      <a:pt x="213" y="1316"/>
                    </a:lnTo>
                    <a:lnTo>
                      <a:pt x="1760" y="8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4586093" y="2868689"/>
                <a:ext cx="57" cy="270838"/>
              </a:xfrm>
              <a:custGeom>
                <a:rect b="b" l="l" r="r" t="t"/>
                <a:pathLst>
                  <a:path extrusionOk="0" fill="none" h="4775" w="1">
                    <a:moveTo>
                      <a:pt x="1" y="0"/>
                    </a:moveTo>
                    <a:lnTo>
                      <a:pt x="1" y="477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4513264" y="2461326"/>
                <a:ext cx="33862" cy="30515"/>
              </a:xfrm>
              <a:custGeom>
                <a:rect b="b" l="l" r="r" t="t"/>
                <a:pathLst>
                  <a:path extrusionOk="0" h="538" w="597">
                    <a:moveTo>
                      <a:pt x="0" y="1"/>
                    </a:moveTo>
                    <a:lnTo>
                      <a:pt x="0" y="537"/>
                    </a:lnTo>
                    <a:lnTo>
                      <a:pt x="597" y="537"/>
                    </a:lnTo>
                    <a:lnTo>
                      <a:pt x="5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4547069" y="2443573"/>
                <a:ext cx="29891" cy="66022"/>
              </a:xfrm>
              <a:custGeom>
                <a:rect b="b" l="l" r="r" t="t"/>
                <a:pathLst>
                  <a:path extrusionOk="0" h="1164" w="527">
                    <a:moveTo>
                      <a:pt x="527" y="0"/>
                    </a:moveTo>
                    <a:lnTo>
                      <a:pt x="1" y="314"/>
                    </a:lnTo>
                    <a:lnTo>
                      <a:pt x="1" y="850"/>
                    </a:lnTo>
                    <a:lnTo>
                      <a:pt x="527" y="1164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4483429" y="2443573"/>
                <a:ext cx="29891" cy="66022"/>
              </a:xfrm>
              <a:custGeom>
                <a:rect b="b" l="l" r="r" t="t"/>
                <a:pathLst>
                  <a:path extrusionOk="0" h="1164" w="527">
                    <a:moveTo>
                      <a:pt x="0" y="0"/>
                    </a:moveTo>
                    <a:lnTo>
                      <a:pt x="0" y="1164"/>
                    </a:lnTo>
                    <a:lnTo>
                      <a:pt x="526" y="850"/>
                    </a:lnTo>
                    <a:lnTo>
                      <a:pt x="526" y="3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4274586" y="3139471"/>
                <a:ext cx="445252" cy="105613"/>
              </a:xfrm>
              <a:custGeom>
                <a:rect b="b" l="l" r="r" t="t"/>
                <a:pathLst>
                  <a:path extrusionOk="0" fill="none" h="1862" w="7850">
                    <a:moveTo>
                      <a:pt x="7849" y="1568"/>
                    </a:moveTo>
                    <a:lnTo>
                      <a:pt x="6322" y="1750"/>
                    </a:lnTo>
                    <a:lnTo>
                      <a:pt x="5493" y="0"/>
                    </a:lnTo>
                    <a:lnTo>
                      <a:pt x="4188" y="1861"/>
                    </a:lnTo>
                    <a:lnTo>
                      <a:pt x="1" y="165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4492561" y="3345988"/>
                <a:ext cx="32217" cy="203682"/>
              </a:xfrm>
              <a:custGeom>
                <a:rect b="b" l="l" r="r" t="t"/>
                <a:pathLst>
                  <a:path extrusionOk="0" fill="none" h="3591" w="568">
                    <a:moveTo>
                      <a:pt x="1" y="3591"/>
                    </a:moveTo>
                    <a:lnTo>
                      <a:pt x="567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4302719" y="3076908"/>
                <a:ext cx="127960" cy="57"/>
              </a:xfrm>
              <a:custGeom>
                <a:rect b="b" l="l" r="r" t="t"/>
                <a:pathLst>
                  <a:path extrusionOk="0" fill="none" h="1" w="2256">
                    <a:moveTo>
                      <a:pt x="2256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4607873" y="3085530"/>
                <a:ext cx="86725" cy="57"/>
              </a:xfrm>
              <a:custGeom>
                <a:rect b="b" l="l" r="r" t="t"/>
                <a:pathLst>
                  <a:path extrusionOk="0" fill="none" h="1" w="1529">
                    <a:moveTo>
                      <a:pt x="152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4552231" y="2876687"/>
                <a:ext cx="17867" cy="33919"/>
              </a:xfrm>
              <a:custGeom>
                <a:rect b="b" l="l" r="r" t="t"/>
                <a:pathLst>
                  <a:path extrusionOk="0" h="598" w="315">
                    <a:moveTo>
                      <a:pt x="153" y="1"/>
                    </a:moveTo>
                    <a:cubicBezTo>
                      <a:pt x="72" y="1"/>
                      <a:pt x="1" y="132"/>
                      <a:pt x="1" y="294"/>
                    </a:cubicBezTo>
                    <a:cubicBezTo>
                      <a:pt x="1" y="466"/>
                      <a:pt x="72" y="597"/>
                      <a:pt x="153" y="597"/>
                    </a:cubicBezTo>
                    <a:cubicBezTo>
                      <a:pt x="244" y="597"/>
                      <a:pt x="314" y="466"/>
                      <a:pt x="314" y="294"/>
                    </a:cubicBezTo>
                    <a:cubicBezTo>
                      <a:pt x="314" y="132"/>
                      <a:pt x="244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4552231" y="2967893"/>
                <a:ext cx="17867" cy="33919"/>
              </a:xfrm>
              <a:custGeom>
                <a:rect b="b" l="l" r="r" t="t"/>
                <a:pathLst>
                  <a:path extrusionOk="0" h="598" w="315">
                    <a:moveTo>
                      <a:pt x="153" y="1"/>
                    </a:moveTo>
                    <a:cubicBezTo>
                      <a:pt x="72" y="1"/>
                      <a:pt x="1" y="132"/>
                      <a:pt x="1" y="304"/>
                    </a:cubicBezTo>
                    <a:cubicBezTo>
                      <a:pt x="1" y="466"/>
                      <a:pt x="72" y="598"/>
                      <a:pt x="153" y="598"/>
                    </a:cubicBezTo>
                    <a:cubicBezTo>
                      <a:pt x="244" y="598"/>
                      <a:pt x="314" y="466"/>
                      <a:pt x="314" y="304"/>
                    </a:cubicBezTo>
                    <a:cubicBezTo>
                      <a:pt x="314" y="132"/>
                      <a:pt x="244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4552231" y="3059155"/>
                <a:ext cx="17867" cy="34429"/>
              </a:xfrm>
              <a:custGeom>
                <a:rect b="b" l="l" r="r" t="t"/>
                <a:pathLst>
                  <a:path extrusionOk="0" h="607" w="315">
                    <a:moveTo>
                      <a:pt x="153" y="0"/>
                    </a:moveTo>
                    <a:cubicBezTo>
                      <a:pt x="72" y="0"/>
                      <a:pt x="1" y="142"/>
                      <a:pt x="1" y="303"/>
                    </a:cubicBezTo>
                    <a:cubicBezTo>
                      <a:pt x="1" y="465"/>
                      <a:pt x="72" y="607"/>
                      <a:pt x="153" y="607"/>
                    </a:cubicBezTo>
                    <a:cubicBezTo>
                      <a:pt x="244" y="607"/>
                      <a:pt x="314" y="465"/>
                      <a:pt x="314" y="303"/>
                    </a:cubicBezTo>
                    <a:cubicBezTo>
                      <a:pt x="314" y="142"/>
                      <a:pt x="244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4875251" y="2223499"/>
                <a:ext cx="39647" cy="57968"/>
              </a:xfrm>
              <a:custGeom>
                <a:rect b="b" l="l" r="r" t="t"/>
                <a:pathLst>
                  <a:path extrusionOk="0" h="1022" w="699">
                    <a:moveTo>
                      <a:pt x="282" y="0"/>
                    </a:moveTo>
                    <a:cubicBezTo>
                      <a:pt x="266" y="0"/>
                      <a:pt x="249" y="2"/>
                      <a:pt x="233" y="7"/>
                    </a:cubicBezTo>
                    <a:cubicBezTo>
                      <a:pt x="81" y="37"/>
                      <a:pt x="0" y="249"/>
                      <a:pt x="61" y="543"/>
                    </a:cubicBezTo>
                    <a:cubicBezTo>
                      <a:pt x="127" y="826"/>
                      <a:pt x="290" y="1021"/>
                      <a:pt x="443" y="1021"/>
                    </a:cubicBezTo>
                    <a:cubicBezTo>
                      <a:pt x="454" y="1021"/>
                      <a:pt x="465" y="1020"/>
                      <a:pt x="476" y="1018"/>
                    </a:cubicBezTo>
                    <a:cubicBezTo>
                      <a:pt x="627" y="978"/>
                      <a:pt x="698" y="715"/>
                      <a:pt x="627" y="411"/>
                    </a:cubicBezTo>
                    <a:cubicBezTo>
                      <a:pt x="564" y="149"/>
                      <a:pt x="420" y="0"/>
                      <a:pt x="282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4906220" y="2250214"/>
                <a:ext cx="101586" cy="88426"/>
              </a:xfrm>
              <a:custGeom>
                <a:rect b="b" l="l" r="r" t="t"/>
                <a:pathLst>
                  <a:path extrusionOk="0" h="1559" w="1791">
                    <a:moveTo>
                      <a:pt x="1497" y="1"/>
                    </a:moveTo>
                    <a:cubicBezTo>
                      <a:pt x="1406" y="1"/>
                      <a:pt x="213" y="345"/>
                      <a:pt x="162" y="365"/>
                    </a:cubicBezTo>
                    <a:cubicBezTo>
                      <a:pt x="71" y="375"/>
                      <a:pt x="0" y="567"/>
                      <a:pt x="0" y="780"/>
                    </a:cubicBezTo>
                    <a:cubicBezTo>
                      <a:pt x="0" y="992"/>
                      <a:pt x="71" y="1174"/>
                      <a:pt x="162" y="1194"/>
                    </a:cubicBezTo>
                    <a:cubicBezTo>
                      <a:pt x="213" y="1204"/>
                      <a:pt x="1406" y="1558"/>
                      <a:pt x="1497" y="1558"/>
                    </a:cubicBezTo>
                    <a:cubicBezTo>
                      <a:pt x="1659" y="1558"/>
                      <a:pt x="1791" y="1204"/>
                      <a:pt x="1791" y="780"/>
                    </a:cubicBezTo>
                    <a:cubicBezTo>
                      <a:pt x="1791" y="345"/>
                      <a:pt x="1659" y="1"/>
                      <a:pt x="14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4824203" y="2250214"/>
                <a:ext cx="110207" cy="88426"/>
              </a:xfrm>
              <a:custGeom>
                <a:rect b="b" l="l" r="r" t="t"/>
                <a:pathLst>
                  <a:path extrusionOk="0" h="1559" w="1943">
                    <a:moveTo>
                      <a:pt x="293" y="1"/>
                    </a:moveTo>
                    <a:cubicBezTo>
                      <a:pt x="132" y="1"/>
                      <a:pt x="0" y="345"/>
                      <a:pt x="0" y="780"/>
                    </a:cubicBezTo>
                    <a:cubicBezTo>
                      <a:pt x="0" y="1204"/>
                      <a:pt x="132" y="1558"/>
                      <a:pt x="293" y="1558"/>
                    </a:cubicBezTo>
                    <a:lnTo>
                      <a:pt x="1649" y="1558"/>
                    </a:lnTo>
                    <a:cubicBezTo>
                      <a:pt x="1811" y="1558"/>
                      <a:pt x="1942" y="1204"/>
                      <a:pt x="1942" y="780"/>
                    </a:cubicBezTo>
                    <a:cubicBezTo>
                      <a:pt x="1942" y="345"/>
                      <a:pt x="1811" y="1"/>
                      <a:pt x="16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4901059" y="2250214"/>
                <a:ext cx="33351" cy="88426"/>
              </a:xfrm>
              <a:custGeom>
                <a:rect b="b" l="l" r="r" t="t"/>
                <a:pathLst>
                  <a:path extrusionOk="0" h="1559" w="588">
                    <a:moveTo>
                      <a:pt x="294" y="1"/>
                    </a:moveTo>
                    <a:cubicBezTo>
                      <a:pt x="132" y="1"/>
                      <a:pt x="0" y="345"/>
                      <a:pt x="0" y="780"/>
                    </a:cubicBezTo>
                    <a:cubicBezTo>
                      <a:pt x="0" y="1204"/>
                      <a:pt x="132" y="1558"/>
                      <a:pt x="294" y="1558"/>
                    </a:cubicBezTo>
                    <a:cubicBezTo>
                      <a:pt x="456" y="1558"/>
                      <a:pt x="587" y="1204"/>
                      <a:pt x="587" y="780"/>
                    </a:cubicBezTo>
                    <a:cubicBezTo>
                      <a:pt x="587" y="345"/>
                      <a:pt x="456" y="1"/>
                      <a:pt x="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4910247" y="2250214"/>
                <a:ext cx="76345" cy="88426"/>
              </a:xfrm>
              <a:custGeom>
                <a:rect b="b" l="l" r="r" t="t"/>
                <a:pathLst>
                  <a:path extrusionOk="0" h="1559" w="1346">
                    <a:moveTo>
                      <a:pt x="1052" y="1"/>
                    </a:moveTo>
                    <a:cubicBezTo>
                      <a:pt x="961" y="1"/>
                      <a:pt x="213" y="345"/>
                      <a:pt x="162" y="365"/>
                    </a:cubicBezTo>
                    <a:cubicBezTo>
                      <a:pt x="71" y="375"/>
                      <a:pt x="0" y="567"/>
                      <a:pt x="0" y="780"/>
                    </a:cubicBezTo>
                    <a:cubicBezTo>
                      <a:pt x="0" y="992"/>
                      <a:pt x="71" y="1174"/>
                      <a:pt x="162" y="1194"/>
                    </a:cubicBezTo>
                    <a:cubicBezTo>
                      <a:pt x="213" y="1204"/>
                      <a:pt x="961" y="1558"/>
                      <a:pt x="1052" y="1558"/>
                    </a:cubicBezTo>
                    <a:cubicBezTo>
                      <a:pt x="1214" y="1558"/>
                      <a:pt x="1345" y="1204"/>
                      <a:pt x="1345" y="780"/>
                    </a:cubicBezTo>
                    <a:cubicBezTo>
                      <a:pt x="1345" y="345"/>
                      <a:pt x="1214" y="1"/>
                      <a:pt x="1052" y="1"/>
                    </a:cubicBez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4953241" y="2250214"/>
                <a:ext cx="33351" cy="88426"/>
              </a:xfrm>
              <a:custGeom>
                <a:rect b="b" l="l" r="r" t="t"/>
                <a:pathLst>
                  <a:path extrusionOk="0" h="1559" w="588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cubicBezTo>
                      <a:pt x="456" y="1558"/>
                      <a:pt x="587" y="1204"/>
                      <a:pt x="587" y="780"/>
                    </a:cubicBezTo>
                    <a:cubicBezTo>
                      <a:pt x="587" y="345"/>
                      <a:pt x="456" y="1"/>
                      <a:pt x="294" y="1"/>
                    </a:cubicBez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4978482" y="2250214"/>
                <a:ext cx="59726" cy="88426"/>
              </a:xfrm>
              <a:custGeom>
                <a:rect b="b" l="l" r="r" t="t"/>
                <a:pathLst>
                  <a:path extrusionOk="0" h="1559" w="1053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lnTo>
                      <a:pt x="759" y="1558"/>
                    </a:lnTo>
                    <a:cubicBezTo>
                      <a:pt x="921" y="1558"/>
                      <a:pt x="1053" y="1204"/>
                      <a:pt x="1053" y="780"/>
                    </a:cubicBezTo>
                    <a:cubicBezTo>
                      <a:pt x="1053" y="345"/>
                      <a:pt x="921" y="1"/>
                      <a:pt x="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5004913" y="2250214"/>
                <a:ext cx="33295" cy="88426"/>
              </a:xfrm>
              <a:custGeom>
                <a:rect b="b" l="l" r="r" t="t"/>
                <a:pathLst>
                  <a:path extrusionOk="0" h="1559" w="587">
                    <a:moveTo>
                      <a:pt x="293" y="1"/>
                    </a:moveTo>
                    <a:cubicBezTo>
                      <a:pt x="132" y="1"/>
                      <a:pt x="0" y="345"/>
                      <a:pt x="0" y="780"/>
                    </a:cubicBezTo>
                    <a:cubicBezTo>
                      <a:pt x="0" y="1204"/>
                      <a:pt x="132" y="1558"/>
                      <a:pt x="293" y="1558"/>
                    </a:cubicBezTo>
                    <a:cubicBezTo>
                      <a:pt x="455" y="1558"/>
                      <a:pt x="587" y="1204"/>
                      <a:pt x="587" y="780"/>
                    </a:cubicBezTo>
                    <a:cubicBezTo>
                      <a:pt x="587" y="345"/>
                      <a:pt x="455" y="1"/>
                      <a:pt x="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5004913" y="2253674"/>
                <a:ext cx="20136" cy="80939"/>
              </a:xfrm>
              <a:custGeom>
                <a:rect b="b" l="l" r="r" t="t"/>
                <a:pathLst>
                  <a:path extrusionOk="0" h="1427" w="355">
                    <a:moveTo>
                      <a:pt x="182" y="1"/>
                    </a:moveTo>
                    <a:cubicBezTo>
                      <a:pt x="71" y="122"/>
                      <a:pt x="0" y="395"/>
                      <a:pt x="0" y="719"/>
                    </a:cubicBezTo>
                    <a:cubicBezTo>
                      <a:pt x="0" y="1032"/>
                      <a:pt x="71" y="1305"/>
                      <a:pt x="182" y="1427"/>
                    </a:cubicBezTo>
                    <a:cubicBezTo>
                      <a:pt x="283" y="1305"/>
                      <a:pt x="354" y="1032"/>
                      <a:pt x="354" y="719"/>
                    </a:cubicBezTo>
                    <a:cubicBezTo>
                      <a:pt x="354" y="395"/>
                      <a:pt x="283" y="122"/>
                      <a:pt x="1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4797772" y="2218621"/>
                <a:ext cx="36811" cy="39194"/>
              </a:xfrm>
              <a:custGeom>
                <a:rect b="b" l="l" r="r" t="t"/>
                <a:pathLst>
                  <a:path extrusionOk="0" h="691" w="649">
                    <a:moveTo>
                      <a:pt x="358" y="1"/>
                    </a:moveTo>
                    <a:cubicBezTo>
                      <a:pt x="239" y="1"/>
                      <a:pt x="121" y="77"/>
                      <a:pt x="72" y="234"/>
                    </a:cubicBezTo>
                    <a:cubicBezTo>
                      <a:pt x="1" y="426"/>
                      <a:pt x="62" y="629"/>
                      <a:pt x="203" y="679"/>
                    </a:cubicBezTo>
                    <a:cubicBezTo>
                      <a:pt x="225" y="687"/>
                      <a:pt x="247" y="691"/>
                      <a:pt x="270" y="691"/>
                    </a:cubicBezTo>
                    <a:cubicBezTo>
                      <a:pt x="395" y="691"/>
                      <a:pt x="528" y="579"/>
                      <a:pt x="587" y="416"/>
                    </a:cubicBezTo>
                    <a:cubicBezTo>
                      <a:pt x="648" y="224"/>
                      <a:pt x="577" y="62"/>
                      <a:pt x="436" y="12"/>
                    </a:cubicBezTo>
                    <a:cubicBezTo>
                      <a:pt x="410" y="4"/>
                      <a:pt x="384" y="1"/>
                      <a:pt x="358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4823579" y="2218621"/>
                <a:ext cx="36811" cy="39194"/>
              </a:xfrm>
              <a:custGeom>
                <a:rect b="b" l="l" r="r" t="t"/>
                <a:pathLst>
                  <a:path extrusionOk="0" h="691" w="649">
                    <a:moveTo>
                      <a:pt x="349" y="1"/>
                    </a:moveTo>
                    <a:cubicBezTo>
                      <a:pt x="232" y="1"/>
                      <a:pt x="120" y="77"/>
                      <a:pt x="62" y="234"/>
                    </a:cubicBezTo>
                    <a:cubicBezTo>
                      <a:pt x="1" y="426"/>
                      <a:pt x="62" y="629"/>
                      <a:pt x="203" y="679"/>
                    </a:cubicBezTo>
                    <a:cubicBezTo>
                      <a:pt x="225" y="687"/>
                      <a:pt x="248" y="691"/>
                      <a:pt x="270" y="691"/>
                    </a:cubicBezTo>
                    <a:cubicBezTo>
                      <a:pt x="395" y="691"/>
                      <a:pt x="526" y="579"/>
                      <a:pt x="577" y="416"/>
                    </a:cubicBezTo>
                    <a:cubicBezTo>
                      <a:pt x="648" y="224"/>
                      <a:pt x="567" y="62"/>
                      <a:pt x="426" y="12"/>
                    </a:cubicBezTo>
                    <a:cubicBezTo>
                      <a:pt x="400" y="4"/>
                      <a:pt x="374" y="1"/>
                      <a:pt x="349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4848820" y="2218621"/>
                <a:ext cx="36811" cy="39194"/>
              </a:xfrm>
              <a:custGeom>
                <a:rect b="b" l="l" r="r" t="t"/>
                <a:pathLst>
                  <a:path extrusionOk="0" h="691" w="649">
                    <a:moveTo>
                      <a:pt x="358" y="1"/>
                    </a:moveTo>
                    <a:cubicBezTo>
                      <a:pt x="239" y="1"/>
                      <a:pt x="122" y="77"/>
                      <a:pt x="72" y="234"/>
                    </a:cubicBezTo>
                    <a:cubicBezTo>
                      <a:pt x="1" y="426"/>
                      <a:pt x="62" y="629"/>
                      <a:pt x="203" y="679"/>
                    </a:cubicBezTo>
                    <a:cubicBezTo>
                      <a:pt x="227" y="687"/>
                      <a:pt x="250" y="691"/>
                      <a:pt x="274" y="691"/>
                    </a:cubicBezTo>
                    <a:cubicBezTo>
                      <a:pt x="403" y="691"/>
                      <a:pt x="528" y="579"/>
                      <a:pt x="588" y="416"/>
                    </a:cubicBezTo>
                    <a:cubicBezTo>
                      <a:pt x="648" y="224"/>
                      <a:pt x="578" y="62"/>
                      <a:pt x="436" y="12"/>
                    </a:cubicBezTo>
                    <a:cubicBezTo>
                      <a:pt x="410" y="4"/>
                      <a:pt x="384" y="1"/>
                      <a:pt x="358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4874117" y="2223726"/>
                <a:ext cx="31593" cy="32841"/>
              </a:xfrm>
              <a:custGeom>
                <a:rect b="b" l="l" r="r" t="t"/>
                <a:pathLst>
                  <a:path extrusionOk="0" h="579" w="557">
                    <a:moveTo>
                      <a:pt x="291" y="1"/>
                    </a:moveTo>
                    <a:cubicBezTo>
                      <a:pt x="193" y="1"/>
                      <a:pt x="101" y="65"/>
                      <a:pt x="61" y="195"/>
                    </a:cubicBezTo>
                    <a:cubicBezTo>
                      <a:pt x="0" y="367"/>
                      <a:pt x="51" y="529"/>
                      <a:pt x="172" y="569"/>
                    </a:cubicBezTo>
                    <a:cubicBezTo>
                      <a:pt x="191" y="575"/>
                      <a:pt x="211" y="579"/>
                      <a:pt x="231" y="579"/>
                    </a:cubicBezTo>
                    <a:cubicBezTo>
                      <a:pt x="336" y="579"/>
                      <a:pt x="445" y="491"/>
                      <a:pt x="496" y="347"/>
                    </a:cubicBezTo>
                    <a:cubicBezTo>
                      <a:pt x="556" y="185"/>
                      <a:pt x="486" y="53"/>
                      <a:pt x="364" y="13"/>
                    </a:cubicBezTo>
                    <a:cubicBezTo>
                      <a:pt x="340" y="5"/>
                      <a:pt x="315" y="1"/>
                      <a:pt x="291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4897599" y="2238757"/>
                <a:ext cx="5218" cy="13272"/>
              </a:xfrm>
              <a:custGeom>
                <a:rect b="b" l="l" r="r" t="t"/>
                <a:pathLst>
                  <a:path extrusionOk="0" fill="none" h="234" w="92">
                    <a:moveTo>
                      <a:pt x="72" y="1"/>
                    </a:moveTo>
                    <a:cubicBezTo>
                      <a:pt x="72" y="1"/>
                      <a:pt x="92" y="142"/>
                      <a:pt x="1" y="233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4873493" y="2226165"/>
                <a:ext cx="10380" cy="24730"/>
              </a:xfrm>
              <a:custGeom>
                <a:rect b="b" l="l" r="r" t="t"/>
                <a:pathLst>
                  <a:path extrusionOk="0" fill="none" h="436" w="183">
                    <a:moveTo>
                      <a:pt x="183" y="0"/>
                    </a:moveTo>
                    <a:cubicBezTo>
                      <a:pt x="1" y="91"/>
                      <a:pt x="21" y="314"/>
                      <a:pt x="62" y="43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4851145" y="2222138"/>
                <a:ext cx="6920" cy="28133"/>
              </a:xfrm>
              <a:custGeom>
                <a:rect b="b" l="l" r="r" t="t"/>
                <a:pathLst>
                  <a:path extrusionOk="0" fill="none" h="496" w="122">
                    <a:moveTo>
                      <a:pt x="122" y="0"/>
                    </a:moveTo>
                    <a:cubicBezTo>
                      <a:pt x="0" y="132"/>
                      <a:pt x="11" y="354"/>
                      <a:pt x="41" y="4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4823579" y="2223272"/>
                <a:ext cx="7544" cy="28190"/>
              </a:xfrm>
              <a:custGeom>
                <a:rect b="b" l="l" r="r" t="t"/>
                <a:pathLst>
                  <a:path extrusionOk="0" fill="none" h="497" w="133">
                    <a:moveTo>
                      <a:pt x="132" y="1"/>
                    </a:moveTo>
                    <a:cubicBezTo>
                      <a:pt x="52" y="193"/>
                      <a:pt x="1" y="324"/>
                      <a:pt x="92" y="4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4773098" y="2250214"/>
                <a:ext cx="109640" cy="88426"/>
              </a:xfrm>
              <a:custGeom>
                <a:rect b="b" l="l" r="r" t="t"/>
                <a:pathLst>
                  <a:path extrusionOk="0" h="1559" w="1933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lnTo>
                      <a:pt x="1639" y="1558"/>
                    </a:lnTo>
                    <a:cubicBezTo>
                      <a:pt x="1801" y="1558"/>
                      <a:pt x="1933" y="1204"/>
                      <a:pt x="1933" y="780"/>
                    </a:cubicBezTo>
                    <a:cubicBezTo>
                      <a:pt x="1933" y="345"/>
                      <a:pt x="1801" y="1"/>
                      <a:pt x="16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4850011" y="2250214"/>
                <a:ext cx="32727" cy="88426"/>
              </a:xfrm>
              <a:custGeom>
                <a:rect b="b" l="l" r="r" t="t"/>
                <a:pathLst>
                  <a:path extrusionOk="0" h="1559" w="577">
                    <a:moveTo>
                      <a:pt x="283" y="1"/>
                    </a:moveTo>
                    <a:cubicBezTo>
                      <a:pt x="132" y="1"/>
                      <a:pt x="0" y="345"/>
                      <a:pt x="0" y="780"/>
                    </a:cubicBezTo>
                    <a:cubicBezTo>
                      <a:pt x="0" y="1204"/>
                      <a:pt x="132" y="1558"/>
                      <a:pt x="283" y="1558"/>
                    </a:cubicBezTo>
                    <a:cubicBezTo>
                      <a:pt x="445" y="1558"/>
                      <a:pt x="577" y="1204"/>
                      <a:pt x="577" y="780"/>
                    </a:cubicBezTo>
                    <a:cubicBezTo>
                      <a:pt x="577" y="345"/>
                      <a:pt x="445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4859199" y="2250214"/>
                <a:ext cx="101586" cy="88426"/>
              </a:xfrm>
              <a:custGeom>
                <a:rect b="b" l="l" r="r" t="t"/>
                <a:pathLst>
                  <a:path extrusionOk="0" h="1559" w="1791">
                    <a:moveTo>
                      <a:pt x="1497" y="1"/>
                    </a:moveTo>
                    <a:cubicBezTo>
                      <a:pt x="1396" y="1"/>
                      <a:pt x="212" y="345"/>
                      <a:pt x="152" y="365"/>
                    </a:cubicBezTo>
                    <a:cubicBezTo>
                      <a:pt x="61" y="375"/>
                      <a:pt x="0" y="567"/>
                      <a:pt x="0" y="780"/>
                    </a:cubicBezTo>
                    <a:cubicBezTo>
                      <a:pt x="0" y="992"/>
                      <a:pt x="61" y="1174"/>
                      <a:pt x="152" y="1194"/>
                    </a:cubicBezTo>
                    <a:cubicBezTo>
                      <a:pt x="212" y="1204"/>
                      <a:pt x="1396" y="1558"/>
                      <a:pt x="1497" y="1558"/>
                    </a:cubicBezTo>
                    <a:cubicBezTo>
                      <a:pt x="1659" y="1558"/>
                      <a:pt x="1790" y="1204"/>
                      <a:pt x="1790" y="780"/>
                    </a:cubicBezTo>
                    <a:cubicBezTo>
                      <a:pt x="1790" y="345"/>
                      <a:pt x="1659" y="1"/>
                      <a:pt x="14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4927434" y="2250214"/>
                <a:ext cx="33351" cy="88426"/>
              </a:xfrm>
              <a:custGeom>
                <a:rect b="b" l="l" r="r" t="t"/>
                <a:pathLst>
                  <a:path extrusionOk="0" h="1559" w="588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cubicBezTo>
                      <a:pt x="456" y="1558"/>
                      <a:pt x="587" y="1204"/>
                      <a:pt x="587" y="780"/>
                    </a:cubicBezTo>
                    <a:cubicBezTo>
                      <a:pt x="587" y="345"/>
                      <a:pt x="456" y="1"/>
                      <a:pt x="294" y="1"/>
                    </a:cubicBezTo>
                    <a:close/>
                  </a:path>
                </a:pathLst>
              </a:custGeom>
              <a:solidFill>
                <a:srgbClr val="3636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4927434" y="2250214"/>
                <a:ext cx="59726" cy="88426"/>
              </a:xfrm>
              <a:custGeom>
                <a:rect b="b" l="l" r="r" t="t"/>
                <a:pathLst>
                  <a:path extrusionOk="0" h="1559" w="1053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lnTo>
                      <a:pt x="759" y="1558"/>
                    </a:lnTo>
                    <a:cubicBezTo>
                      <a:pt x="921" y="1558"/>
                      <a:pt x="1053" y="1204"/>
                      <a:pt x="1053" y="780"/>
                    </a:cubicBezTo>
                    <a:cubicBezTo>
                      <a:pt x="1053" y="345"/>
                      <a:pt x="921" y="1"/>
                      <a:pt x="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4953808" y="2250214"/>
                <a:ext cx="33351" cy="88426"/>
              </a:xfrm>
              <a:custGeom>
                <a:rect b="b" l="l" r="r" t="t"/>
                <a:pathLst>
                  <a:path extrusionOk="0" h="1559" w="588">
                    <a:moveTo>
                      <a:pt x="294" y="1"/>
                    </a:moveTo>
                    <a:cubicBezTo>
                      <a:pt x="132" y="1"/>
                      <a:pt x="1" y="345"/>
                      <a:pt x="1" y="780"/>
                    </a:cubicBezTo>
                    <a:cubicBezTo>
                      <a:pt x="1" y="1204"/>
                      <a:pt x="132" y="1558"/>
                      <a:pt x="294" y="1558"/>
                    </a:cubicBezTo>
                    <a:cubicBezTo>
                      <a:pt x="456" y="1558"/>
                      <a:pt x="588" y="1204"/>
                      <a:pt x="588" y="780"/>
                    </a:cubicBezTo>
                    <a:cubicBezTo>
                      <a:pt x="588" y="345"/>
                      <a:pt x="456" y="1"/>
                      <a:pt x="2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4953808" y="2253674"/>
                <a:ext cx="20136" cy="80939"/>
              </a:xfrm>
              <a:custGeom>
                <a:rect b="b" l="l" r="r" t="t"/>
                <a:pathLst>
                  <a:path extrusionOk="0" h="1427" w="355">
                    <a:moveTo>
                      <a:pt x="173" y="1"/>
                    </a:moveTo>
                    <a:cubicBezTo>
                      <a:pt x="72" y="122"/>
                      <a:pt x="1" y="395"/>
                      <a:pt x="1" y="719"/>
                    </a:cubicBezTo>
                    <a:cubicBezTo>
                      <a:pt x="1" y="1032"/>
                      <a:pt x="72" y="1305"/>
                      <a:pt x="173" y="1427"/>
                    </a:cubicBezTo>
                    <a:cubicBezTo>
                      <a:pt x="284" y="1305"/>
                      <a:pt x="355" y="1032"/>
                      <a:pt x="355" y="719"/>
                    </a:cubicBezTo>
                    <a:cubicBezTo>
                      <a:pt x="355" y="395"/>
                      <a:pt x="284" y="122"/>
                      <a:pt x="1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4657787" y="2349474"/>
                <a:ext cx="117694" cy="134880"/>
              </a:xfrm>
              <a:custGeom>
                <a:rect b="b" l="l" r="r" t="t"/>
                <a:pathLst>
                  <a:path extrusionOk="0" h="2378" w="2075">
                    <a:moveTo>
                      <a:pt x="436" y="1"/>
                    </a:moveTo>
                    <a:lnTo>
                      <a:pt x="1" y="1973"/>
                    </a:lnTo>
                    <a:lnTo>
                      <a:pt x="1538" y="2378"/>
                    </a:lnTo>
                    <a:lnTo>
                      <a:pt x="2074" y="173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4657787" y="2371879"/>
                <a:ext cx="122288" cy="74020"/>
              </a:xfrm>
              <a:custGeom>
                <a:rect b="b" l="l" r="r" t="t"/>
                <a:pathLst>
                  <a:path extrusionOk="0" h="1305" w="2156">
                    <a:moveTo>
                      <a:pt x="254" y="0"/>
                    </a:moveTo>
                    <a:lnTo>
                      <a:pt x="1" y="1103"/>
                    </a:lnTo>
                    <a:lnTo>
                      <a:pt x="1973" y="1305"/>
                    </a:lnTo>
                    <a:lnTo>
                      <a:pt x="2155" y="36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4237888" y="2385038"/>
                <a:ext cx="569696" cy="450981"/>
              </a:xfrm>
              <a:custGeom>
                <a:rect b="b" l="l" r="r" t="t"/>
                <a:pathLst>
                  <a:path extrusionOk="0" h="7951" w="10044">
                    <a:moveTo>
                      <a:pt x="7343" y="1"/>
                    </a:moveTo>
                    <a:lnTo>
                      <a:pt x="6473" y="4380"/>
                    </a:lnTo>
                    <a:cubicBezTo>
                      <a:pt x="6473" y="4380"/>
                      <a:pt x="4107" y="2560"/>
                      <a:pt x="2670" y="1680"/>
                    </a:cubicBezTo>
                    <a:cubicBezTo>
                      <a:pt x="2362" y="1495"/>
                      <a:pt x="2015" y="1403"/>
                      <a:pt x="1685" y="1403"/>
                    </a:cubicBezTo>
                    <a:cubicBezTo>
                      <a:pt x="1312" y="1403"/>
                      <a:pt x="960" y="1520"/>
                      <a:pt x="708" y="1751"/>
                    </a:cubicBezTo>
                    <a:cubicBezTo>
                      <a:pt x="0" y="2408"/>
                      <a:pt x="91" y="3743"/>
                      <a:pt x="1265" y="4603"/>
                    </a:cubicBezTo>
                    <a:cubicBezTo>
                      <a:pt x="2832" y="5758"/>
                      <a:pt x="5746" y="7951"/>
                      <a:pt x="7470" y="7951"/>
                    </a:cubicBezTo>
                    <a:cubicBezTo>
                      <a:pt x="7482" y="7951"/>
                      <a:pt x="7493" y="7951"/>
                      <a:pt x="7505" y="7951"/>
                    </a:cubicBezTo>
                    <a:cubicBezTo>
                      <a:pt x="8668" y="7940"/>
                      <a:pt x="9508" y="4087"/>
                      <a:pt x="9821" y="2216"/>
                    </a:cubicBezTo>
                    <a:cubicBezTo>
                      <a:pt x="9973" y="1346"/>
                      <a:pt x="10044" y="729"/>
                      <a:pt x="10044" y="729"/>
                    </a:cubicBezTo>
                    <a:lnTo>
                      <a:pt x="73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4346280" y="2385038"/>
                <a:ext cx="308160" cy="248490"/>
              </a:xfrm>
              <a:custGeom>
                <a:rect b="b" l="l" r="r" t="t"/>
                <a:pathLst>
                  <a:path extrusionOk="0" fill="none" h="4381" w="5433">
                    <a:moveTo>
                      <a:pt x="1" y="1397"/>
                    </a:moveTo>
                    <a:cubicBezTo>
                      <a:pt x="1558" y="1983"/>
                      <a:pt x="4562" y="4380"/>
                      <a:pt x="4562" y="4380"/>
                    </a:cubicBezTo>
                    <a:lnTo>
                      <a:pt x="5432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4350875" y="2417765"/>
                <a:ext cx="458468" cy="419388"/>
              </a:xfrm>
              <a:custGeom>
                <a:rect b="b" l="l" r="r" t="t"/>
                <a:pathLst>
                  <a:path extrusionOk="0" fill="none" h="7394" w="8083">
                    <a:moveTo>
                      <a:pt x="1" y="4572"/>
                    </a:moveTo>
                    <a:cubicBezTo>
                      <a:pt x="1649" y="5765"/>
                      <a:pt x="4036" y="7394"/>
                      <a:pt x="5513" y="7374"/>
                    </a:cubicBezTo>
                    <a:cubicBezTo>
                      <a:pt x="6676" y="7363"/>
                      <a:pt x="7769" y="2124"/>
                      <a:pt x="8082" y="253"/>
                    </a:cubicBezTo>
                    <a:lnTo>
                      <a:pt x="7506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4657276" y="2216920"/>
                <a:ext cx="176456" cy="163864"/>
              </a:xfrm>
              <a:custGeom>
                <a:rect b="b" l="l" r="r" t="t"/>
                <a:pathLst>
                  <a:path extrusionOk="0" h="2889" w="3111">
                    <a:moveTo>
                      <a:pt x="756" y="0"/>
                    </a:moveTo>
                    <a:cubicBezTo>
                      <a:pt x="696" y="0"/>
                      <a:pt x="622" y="24"/>
                      <a:pt x="536" y="82"/>
                    </a:cubicBezTo>
                    <a:cubicBezTo>
                      <a:pt x="192" y="315"/>
                      <a:pt x="162" y="780"/>
                      <a:pt x="121" y="1134"/>
                    </a:cubicBezTo>
                    <a:cubicBezTo>
                      <a:pt x="1" y="2355"/>
                      <a:pt x="712" y="2888"/>
                      <a:pt x="1363" y="2888"/>
                    </a:cubicBezTo>
                    <a:cubicBezTo>
                      <a:pt x="1640" y="2888"/>
                      <a:pt x="1906" y="2792"/>
                      <a:pt x="2093" y="2611"/>
                    </a:cubicBezTo>
                    <a:cubicBezTo>
                      <a:pt x="2559" y="2176"/>
                      <a:pt x="2265" y="2024"/>
                      <a:pt x="2336" y="1437"/>
                    </a:cubicBezTo>
                    <a:cubicBezTo>
                      <a:pt x="2396" y="841"/>
                      <a:pt x="3110" y="274"/>
                      <a:pt x="2174" y="274"/>
                    </a:cubicBezTo>
                    <a:cubicBezTo>
                      <a:pt x="2158" y="274"/>
                      <a:pt x="2141" y="274"/>
                      <a:pt x="2124" y="274"/>
                    </a:cubicBezTo>
                    <a:cubicBezTo>
                      <a:pt x="2035" y="148"/>
                      <a:pt x="1942" y="96"/>
                      <a:pt x="1842" y="96"/>
                    </a:cubicBezTo>
                    <a:cubicBezTo>
                      <a:pt x="1749" y="96"/>
                      <a:pt x="1649" y="141"/>
                      <a:pt x="1537" y="214"/>
                    </a:cubicBezTo>
                    <a:cubicBezTo>
                      <a:pt x="1435" y="111"/>
                      <a:pt x="1340" y="66"/>
                      <a:pt x="1242" y="66"/>
                    </a:cubicBezTo>
                    <a:cubicBezTo>
                      <a:pt x="1147" y="66"/>
                      <a:pt x="1050" y="109"/>
                      <a:pt x="940" y="183"/>
                    </a:cubicBezTo>
                    <a:cubicBezTo>
                      <a:pt x="927" y="79"/>
                      <a:pt x="864" y="0"/>
                      <a:pt x="756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4775424" y="2227526"/>
                <a:ext cx="42256" cy="46284"/>
              </a:xfrm>
              <a:custGeom>
                <a:rect b="b" l="l" r="r" t="t"/>
                <a:pathLst>
                  <a:path extrusionOk="0" h="816" w="745">
                    <a:moveTo>
                      <a:pt x="306" y="0"/>
                    </a:moveTo>
                    <a:cubicBezTo>
                      <a:pt x="208" y="0"/>
                      <a:pt x="102" y="46"/>
                      <a:pt x="0" y="168"/>
                    </a:cubicBezTo>
                    <a:lnTo>
                      <a:pt x="385" y="816"/>
                    </a:lnTo>
                    <a:cubicBezTo>
                      <a:pt x="516" y="522"/>
                      <a:pt x="557" y="431"/>
                      <a:pt x="708" y="401"/>
                    </a:cubicBezTo>
                    <a:cubicBezTo>
                      <a:pt x="744" y="285"/>
                      <a:pt x="549" y="0"/>
                      <a:pt x="306" y="0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4700837" y="2227867"/>
                <a:ext cx="9813" cy="25864"/>
              </a:xfrm>
              <a:custGeom>
                <a:rect b="b" l="l" r="r" t="t"/>
                <a:pathLst>
                  <a:path extrusionOk="0" fill="none" h="456" w="173">
                    <a:moveTo>
                      <a:pt x="172" y="0"/>
                    </a:moveTo>
                    <a:cubicBezTo>
                      <a:pt x="92" y="142"/>
                      <a:pt x="41" y="294"/>
                      <a:pt x="1" y="45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4734132" y="2226732"/>
                <a:ext cx="13783" cy="28133"/>
              </a:xfrm>
              <a:custGeom>
                <a:rect b="b" l="l" r="r" t="t"/>
                <a:pathLst>
                  <a:path extrusionOk="0" fill="none" h="496" w="243">
                    <a:moveTo>
                      <a:pt x="243" y="0"/>
                    </a:moveTo>
                    <a:cubicBezTo>
                      <a:pt x="192" y="31"/>
                      <a:pt x="81" y="91"/>
                      <a:pt x="0" y="4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4764534" y="2231327"/>
                <a:ext cx="15541" cy="29268"/>
              </a:xfrm>
              <a:custGeom>
                <a:rect b="b" l="l" r="r" t="t"/>
                <a:pathLst>
                  <a:path extrusionOk="0" fill="none" h="516" w="274">
                    <a:moveTo>
                      <a:pt x="273" y="0"/>
                    </a:moveTo>
                    <a:cubicBezTo>
                      <a:pt x="132" y="152"/>
                      <a:pt x="51" y="344"/>
                      <a:pt x="0" y="51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4800097" y="2227867"/>
                <a:ext cx="19568" cy="23028"/>
              </a:xfrm>
              <a:custGeom>
                <a:rect b="b" l="l" r="r" t="t"/>
                <a:pathLst>
                  <a:path extrusionOk="0" fill="none" h="406" w="345">
                    <a:moveTo>
                      <a:pt x="0" y="0"/>
                    </a:moveTo>
                    <a:cubicBezTo>
                      <a:pt x="203" y="61"/>
                      <a:pt x="344" y="243"/>
                      <a:pt x="344" y="40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4361198" y="2027645"/>
                <a:ext cx="298404" cy="217464"/>
              </a:xfrm>
              <a:custGeom>
                <a:rect b="b" l="l" r="r" t="t"/>
                <a:pathLst>
                  <a:path extrusionOk="0" h="3834" w="5261">
                    <a:moveTo>
                      <a:pt x="2779" y="1"/>
                    </a:moveTo>
                    <a:cubicBezTo>
                      <a:pt x="2174" y="1"/>
                      <a:pt x="1514" y="143"/>
                      <a:pt x="891" y="476"/>
                    </a:cubicBezTo>
                    <a:cubicBezTo>
                      <a:pt x="1" y="951"/>
                      <a:pt x="132" y="2286"/>
                      <a:pt x="416" y="2489"/>
                    </a:cubicBezTo>
                    <a:cubicBezTo>
                      <a:pt x="577" y="2974"/>
                      <a:pt x="547" y="3187"/>
                      <a:pt x="547" y="3187"/>
                    </a:cubicBezTo>
                    <a:cubicBezTo>
                      <a:pt x="590" y="3166"/>
                      <a:pt x="659" y="3155"/>
                      <a:pt x="744" y="3155"/>
                    </a:cubicBezTo>
                    <a:cubicBezTo>
                      <a:pt x="1078" y="3155"/>
                      <a:pt x="1650" y="3332"/>
                      <a:pt x="1771" y="3824"/>
                    </a:cubicBezTo>
                    <a:cubicBezTo>
                      <a:pt x="2155" y="3824"/>
                      <a:pt x="2287" y="3834"/>
                      <a:pt x="2287" y="3834"/>
                    </a:cubicBezTo>
                    <a:cubicBezTo>
                      <a:pt x="2287" y="3834"/>
                      <a:pt x="2115" y="3237"/>
                      <a:pt x="2297" y="3015"/>
                    </a:cubicBezTo>
                    <a:cubicBezTo>
                      <a:pt x="2479" y="2792"/>
                      <a:pt x="2782" y="2458"/>
                      <a:pt x="2469" y="2114"/>
                    </a:cubicBezTo>
                    <a:cubicBezTo>
                      <a:pt x="2294" y="1922"/>
                      <a:pt x="2497" y="1768"/>
                      <a:pt x="2838" y="1768"/>
                    </a:cubicBezTo>
                    <a:cubicBezTo>
                      <a:pt x="3107" y="1768"/>
                      <a:pt x="3462" y="1864"/>
                      <a:pt x="3784" y="2114"/>
                    </a:cubicBezTo>
                    <a:cubicBezTo>
                      <a:pt x="3938" y="2233"/>
                      <a:pt x="4066" y="2280"/>
                      <a:pt x="4173" y="2280"/>
                    </a:cubicBezTo>
                    <a:cubicBezTo>
                      <a:pt x="4573" y="2280"/>
                      <a:pt x="4707" y="1638"/>
                      <a:pt x="4992" y="1638"/>
                    </a:cubicBezTo>
                    <a:cubicBezTo>
                      <a:pt x="4997" y="1638"/>
                      <a:pt x="5002" y="1639"/>
                      <a:pt x="5007" y="1639"/>
                    </a:cubicBezTo>
                    <a:cubicBezTo>
                      <a:pt x="5260" y="739"/>
                      <a:pt x="4160" y="1"/>
                      <a:pt x="2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4347472" y="2119645"/>
                <a:ext cx="94609" cy="188594"/>
              </a:xfrm>
              <a:custGeom>
                <a:rect b="b" l="l" r="r" t="t"/>
                <a:pathLst>
                  <a:path extrusionOk="0" h="3325" w="1668">
                    <a:moveTo>
                      <a:pt x="942" y="0"/>
                    </a:moveTo>
                    <a:cubicBezTo>
                      <a:pt x="811" y="0"/>
                      <a:pt x="648" y="53"/>
                      <a:pt x="445" y="179"/>
                    </a:cubicBezTo>
                    <a:cubicBezTo>
                      <a:pt x="0" y="2353"/>
                      <a:pt x="1163" y="3324"/>
                      <a:pt x="1163" y="3324"/>
                    </a:cubicBezTo>
                    <a:cubicBezTo>
                      <a:pt x="1163" y="3324"/>
                      <a:pt x="1224" y="1767"/>
                      <a:pt x="1406" y="1625"/>
                    </a:cubicBezTo>
                    <a:cubicBezTo>
                      <a:pt x="1406" y="1625"/>
                      <a:pt x="1667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4488591" y="2062641"/>
                <a:ext cx="102720" cy="76912"/>
              </a:xfrm>
              <a:custGeom>
                <a:rect b="b" l="l" r="r" t="t"/>
                <a:pathLst>
                  <a:path extrusionOk="0" fill="none" h="1356" w="1811">
                    <a:moveTo>
                      <a:pt x="0" y="1"/>
                    </a:moveTo>
                    <a:cubicBezTo>
                      <a:pt x="0" y="1"/>
                      <a:pt x="1477" y="172"/>
                      <a:pt x="1811" y="135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4541340" y="2051184"/>
                <a:ext cx="67213" cy="77480"/>
              </a:xfrm>
              <a:custGeom>
                <a:rect b="b" l="l" r="r" t="t"/>
                <a:pathLst>
                  <a:path extrusionOk="0" fill="none" h="1366" w="1185">
                    <a:moveTo>
                      <a:pt x="1" y="0"/>
                    </a:moveTo>
                    <a:cubicBezTo>
                      <a:pt x="1" y="0"/>
                      <a:pt x="1174" y="395"/>
                      <a:pt x="1184" y="1366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4447242" y="2076991"/>
                <a:ext cx="107938" cy="46510"/>
              </a:xfrm>
              <a:custGeom>
                <a:rect b="b" l="l" r="r" t="t"/>
                <a:pathLst>
                  <a:path extrusionOk="0" fill="none" h="820" w="1903">
                    <a:moveTo>
                      <a:pt x="1" y="0"/>
                    </a:moveTo>
                    <a:cubicBezTo>
                      <a:pt x="1" y="0"/>
                      <a:pt x="1326" y="263"/>
                      <a:pt x="1902" y="82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4406517" y="2097070"/>
                <a:ext cx="76969" cy="14974"/>
              </a:xfrm>
              <a:custGeom>
                <a:rect b="b" l="l" r="r" t="t"/>
                <a:pathLst>
                  <a:path extrusionOk="0" fill="none" h="264" w="1357">
                    <a:moveTo>
                      <a:pt x="1" y="71"/>
                    </a:moveTo>
                    <a:cubicBezTo>
                      <a:pt x="1" y="71"/>
                      <a:pt x="790" y="0"/>
                      <a:pt x="1356" y="26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4396194" y="2119985"/>
                <a:ext cx="62052" cy="12705"/>
              </a:xfrm>
              <a:custGeom>
                <a:rect b="b" l="l" r="r" t="t"/>
                <a:pathLst>
                  <a:path extrusionOk="0" fill="none" h="224" w="1094">
                    <a:moveTo>
                      <a:pt x="1" y="112"/>
                    </a:moveTo>
                    <a:cubicBezTo>
                      <a:pt x="1" y="112"/>
                      <a:pt x="769" y="1"/>
                      <a:pt x="1093" y="223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4401923" y="2148118"/>
                <a:ext cx="43674" cy="12705"/>
              </a:xfrm>
              <a:custGeom>
                <a:rect b="b" l="l" r="r" t="t"/>
                <a:pathLst>
                  <a:path extrusionOk="0" fill="none" h="224" w="770">
                    <a:moveTo>
                      <a:pt x="1" y="1"/>
                    </a:moveTo>
                    <a:cubicBezTo>
                      <a:pt x="1" y="1"/>
                      <a:pt x="365" y="223"/>
                      <a:pt x="770" y="8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4407084" y="2169332"/>
                <a:ext cx="53997" cy="14974"/>
              </a:xfrm>
              <a:custGeom>
                <a:rect b="b" l="l" r="r" t="t"/>
                <a:pathLst>
                  <a:path extrusionOk="0" fill="none" h="264" w="952">
                    <a:moveTo>
                      <a:pt x="1" y="41"/>
                    </a:moveTo>
                    <a:cubicBezTo>
                      <a:pt x="1" y="41"/>
                      <a:pt x="669" y="264"/>
                      <a:pt x="952" y="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4417464" y="2187709"/>
                <a:ext cx="34996" cy="9813"/>
              </a:xfrm>
              <a:custGeom>
                <a:rect b="b" l="l" r="r" t="t"/>
                <a:pathLst>
                  <a:path extrusionOk="0" fill="none" h="173" w="617">
                    <a:moveTo>
                      <a:pt x="0" y="51"/>
                    </a:moveTo>
                    <a:cubicBezTo>
                      <a:pt x="0" y="51"/>
                      <a:pt x="425" y="172"/>
                      <a:pt x="617" y="0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4587794" y="2053453"/>
                <a:ext cx="42540" cy="52296"/>
              </a:xfrm>
              <a:custGeom>
                <a:rect b="b" l="l" r="r" t="t"/>
                <a:pathLst>
                  <a:path extrusionOk="0" fill="none" h="922" w="750">
                    <a:moveTo>
                      <a:pt x="1" y="1"/>
                    </a:moveTo>
                    <a:cubicBezTo>
                      <a:pt x="1" y="1"/>
                      <a:pt x="699" y="334"/>
                      <a:pt x="749" y="921"/>
                    </a:cubicBezTo>
                  </a:path>
                </a:pathLst>
              </a:custGeom>
              <a:noFill/>
              <a:ln cap="flat" cmpd="sng" w="2275">
                <a:solidFill>
                  <a:schemeClr val="dk2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4395627" y="2209376"/>
                <a:ext cx="78671" cy="101699"/>
              </a:xfrm>
              <a:custGeom>
                <a:rect b="b" l="l" r="r" t="t"/>
                <a:pathLst>
                  <a:path extrusionOk="0" h="1793" w="1387">
                    <a:moveTo>
                      <a:pt x="495" y="1"/>
                    </a:moveTo>
                    <a:cubicBezTo>
                      <a:pt x="454" y="1"/>
                      <a:pt x="414" y="8"/>
                      <a:pt x="375" y="23"/>
                    </a:cubicBezTo>
                    <a:cubicBezTo>
                      <a:pt x="82" y="124"/>
                      <a:pt x="1" y="600"/>
                      <a:pt x="173" y="1085"/>
                    </a:cubicBezTo>
                    <a:cubicBezTo>
                      <a:pt x="331" y="1508"/>
                      <a:pt x="635" y="1792"/>
                      <a:pt x="898" y="1792"/>
                    </a:cubicBezTo>
                    <a:cubicBezTo>
                      <a:pt x="937" y="1792"/>
                      <a:pt x="975" y="1786"/>
                      <a:pt x="1012" y="1773"/>
                    </a:cubicBezTo>
                    <a:cubicBezTo>
                      <a:pt x="1295" y="1672"/>
                      <a:pt x="1386" y="1196"/>
                      <a:pt x="1204" y="711"/>
                    </a:cubicBezTo>
                    <a:cubicBezTo>
                      <a:pt x="1056" y="292"/>
                      <a:pt x="757" y="1"/>
                      <a:pt x="495" y="1"/>
                    </a:cubicBezTo>
                    <a:close/>
                  </a:path>
                </a:pathLst>
              </a:custGeom>
              <a:solidFill>
                <a:srgbClr val="EFA6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4411679" y="2284643"/>
                <a:ext cx="41406" cy="33351"/>
              </a:xfrm>
              <a:custGeom>
                <a:rect b="b" l="l" r="r" t="t"/>
                <a:pathLst>
                  <a:path extrusionOk="0" fill="none" h="588" w="730">
                    <a:moveTo>
                      <a:pt x="1" y="1"/>
                    </a:moveTo>
                    <a:cubicBezTo>
                      <a:pt x="385" y="587"/>
                      <a:pt x="729" y="446"/>
                      <a:pt x="729" y="44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4735833" y="2416007"/>
                <a:ext cx="29891" cy="114801"/>
              </a:xfrm>
              <a:custGeom>
                <a:rect b="b" l="l" r="r" t="t"/>
                <a:pathLst>
                  <a:path extrusionOk="0" fill="none" h="2024" w="527">
                    <a:moveTo>
                      <a:pt x="526" y="1"/>
                    </a:moveTo>
                    <a:lnTo>
                      <a:pt x="0" y="202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2"/>
              <p:cNvSpPr/>
              <p:nvPr/>
            </p:nvSpPr>
            <p:spPr>
              <a:xfrm>
                <a:off x="4754778" y="2504207"/>
                <a:ext cx="16108" cy="23822"/>
              </a:xfrm>
              <a:custGeom>
                <a:rect b="b" l="l" r="r" t="t"/>
                <a:pathLst>
                  <a:path extrusionOk="0" h="420" w="284">
                    <a:moveTo>
                      <a:pt x="183" y="0"/>
                    </a:moveTo>
                    <a:cubicBezTo>
                      <a:pt x="126" y="0"/>
                      <a:pt x="58" y="76"/>
                      <a:pt x="31" y="175"/>
                    </a:cubicBezTo>
                    <a:cubicBezTo>
                      <a:pt x="0" y="287"/>
                      <a:pt x="20" y="398"/>
                      <a:pt x="81" y="418"/>
                    </a:cubicBezTo>
                    <a:cubicBezTo>
                      <a:pt x="85" y="419"/>
                      <a:pt x="89" y="419"/>
                      <a:pt x="93" y="419"/>
                    </a:cubicBezTo>
                    <a:cubicBezTo>
                      <a:pt x="151" y="419"/>
                      <a:pt x="215" y="350"/>
                      <a:pt x="243" y="246"/>
                    </a:cubicBezTo>
                    <a:cubicBezTo>
                      <a:pt x="283" y="135"/>
                      <a:pt x="263" y="24"/>
                      <a:pt x="203" y="4"/>
                    </a:cubicBezTo>
                    <a:cubicBezTo>
                      <a:pt x="196" y="1"/>
                      <a:pt x="190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2"/>
              <p:cNvSpPr/>
              <p:nvPr/>
            </p:nvSpPr>
            <p:spPr>
              <a:xfrm>
                <a:off x="4765668" y="2467509"/>
                <a:ext cx="16108" cy="23369"/>
              </a:xfrm>
              <a:custGeom>
                <a:rect b="b" l="l" r="r" t="t"/>
                <a:pathLst>
                  <a:path extrusionOk="0" h="412" w="284">
                    <a:moveTo>
                      <a:pt x="184" y="0"/>
                    </a:moveTo>
                    <a:cubicBezTo>
                      <a:pt x="128" y="0"/>
                      <a:pt x="68" y="75"/>
                      <a:pt x="41" y="175"/>
                    </a:cubicBezTo>
                    <a:cubicBezTo>
                      <a:pt x="0" y="286"/>
                      <a:pt x="21" y="388"/>
                      <a:pt x="81" y="408"/>
                    </a:cubicBezTo>
                    <a:cubicBezTo>
                      <a:pt x="88" y="410"/>
                      <a:pt x="95" y="411"/>
                      <a:pt x="103" y="411"/>
                    </a:cubicBezTo>
                    <a:cubicBezTo>
                      <a:pt x="160" y="411"/>
                      <a:pt x="226" y="343"/>
                      <a:pt x="253" y="236"/>
                    </a:cubicBezTo>
                    <a:cubicBezTo>
                      <a:pt x="284" y="125"/>
                      <a:pt x="263" y="23"/>
                      <a:pt x="203" y="3"/>
                    </a:cubicBezTo>
                    <a:cubicBezTo>
                      <a:pt x="196" y="1"/>
                      <a:pt x="190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432625" y="1103600"/>
            <a:ext cx="4077900" cy="3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Stale Reference Manipulation (SRM)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objects (actors) in the game stored on a heap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link picks up an object while switching rooms, he then has a reference to some </a:t>
            </a:r>
            <a:r>
              <a:rPr lang="en"/>
              <a:t>other object that link can now edit values of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SRM is basically a use-after-free vulnerability</a:t>
            </a:r>
            <a:endParaRPr/>
          </a:p>
        </p:txBody>
      </p:sp>
      <p:sp>
        <p:nvSpPr>
          <p:cNvPr id="622" name="Google Shape;622;p33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LoZ: OoT and Arbitrary Code Execution</a:t>
            </a:r>
            <a:endParaRPr/>
          </a:p>
        </p:txBody>
      </p:sp>
      <p:pic>
        <p:nvPicPr>
          <p:cNvPr id="623" name="Google Shape;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075" y="1165750"/>
            <a:ext cx="4197852" cy="31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LoZ: OoT and Arbitrary Code Execution</a:t>
            </a:r>
            <a:endParaRPr/>
          </a:p>
        </p:txBody>
      </p:sp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3390" l="0" r="0" t="0"/>
          <a:stretch/>
        </p:blipFill>
        <p:spPr>
          <a:xfrm>
            <a:off x="4304425" y="1338075"/>
            <a:ext cx="4465198" cy="31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25" y="2497675"/>
            <a:ext cx="3467324" cy="2262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4"/>
          <p:cNvSpPr txBox="1"/>
          <p:nvPr>
            <p:ph idx="1" type="body"/>
          </p:nvPr>
        </p:nvSpPr>
        <p:spPr>
          <a:xfrm>
            <a:off x="432625" y="1103600"/>
            <a:ext cx="36471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last example, the user modified a jump instruction in NPC code to (eventually) jump to the name of the save file, which is the payload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used to do wacky things such as turn off gravity (right) or modify Link’s inventory or clothing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5"/>
          <p:cNvSpPr txBox="1"/>
          <p:nvPr>
            <p:ph type="title"/>
          </p:nvPr>
        </p:nvSpPr>
        <p:spPr>
          <a:xfrm>
            <a:off x="714000" y="395450"/>
            <a:ext cx="77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LoZ: OoT and Arbitrary Code Execution</a:t>
            </a:r>
            <a:endParaRPr/>
          </a:p>
        </p:txBody>
      </p:sp>
      <p:sp>
        <p:nvSpPr>
          <p:cNvPr id="637" name="Google Shape;637;p35"/>
          <p:cNvSpPr txBox="1"/>
          <p:nvPr>
            <p:ph idx="1" type="body"/>
          </p:nvPr>
        </p:nvSpPr>
        <p:spPr>
          <a:xfrm>
            <a:off x="714000" y="1091875"/>
            <a:ext cx="7712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did we learn?</a:t>
            </a:r>
            <a:endParaRPr sz="16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can execute anything in the program memory</a:t>
            </a:r>
            <a:endParaRPr sz="14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Save file name was executed as MIPS III instructions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Not much else, since the vulnerability to SRM was caused by specific bugs in LoZ’s code for changing rooms and picking up items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Known glitches may be related to possible exploits, like how a glitch in LoZ was used to pick up an item while changing rooms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If we were to look for vulnerabilities, they are probably specific to GoldenEye and may be related to a known bug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6"/>
          <p:cNvSpPr txBox="1"/>
          <p:nvPr>
            <p:ph idx="1" type="body"/>
          </p:nvPr>
        </p:nvSpPr>
        <p:spPr>
          <a:xfrm>
            <a:off x="714000" y="3568400"/>
            <a:ext cx="4077000" cy="109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GoldenEye 007</a:t>
            </a:r>
            <a:endParaRPr/>
          </a:p>
        </p:txBody>
      </p:sp>
      <p:grpSp>
        <p:nvGrpSpPr>
          <p:cNvPr id="643" name="Google Shape;643;p36"/>
          <p:cNvGrpSpPr/>
          <p:nvPr/>
        </p:nvGrpSpPr>
        <p:grpSpPr>
          <a:xfrm>
            <a:off x="4680470" y="605791"/>
            <a:ext cx="3272734" cy="3931934"/>
            <a:chOff x="5600345" y="719428"/>
            <a:chExt cx="3272734" cy="3931934"/>
          </a:xfrm>
        </p:grpSpPr>
        <p:sp>
          <p:nvSpPr>
            <p:cNvPr id="644" name="Google Shape;644;p36"/>
            <p:cNvSpPr/>
            <p:nvPr/>
          </p:nvSpPr>
          <p:spPr>
            <a:xfrm>
              <a:off x="5843979" y="4353162"/>
              <a:ext cx="3029100" cy="298200"/>
            </a:xfrm>
            <a:prstGeom prst="ellipse">
              <a:avLst/>
            </a:prstGeom>
            <a:solidFill>
              <a:srgbClr val="19091A">
                <a:alpha val="353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5" name="Google Shape;645;p36"/>
            <p:cNvGrpSpPr/>
            <p:nvPr/>
          </p:nvGrpSpPr>
          <p:grpSpPr>
            <a:xfrm>
              <a:off x="5600345" y="719428"/>
              <a:ext cx="2453057" cy="3792734"/>
              <a:chOff x="5600345" y="719428"/>
              <a:chExt cx="2453057" cy="3792734"/>
            </a:xfrm>
          </p:grpSpPr>
          <p:sp>
            <p:nvSpPr>
              <p:cNvPr id="646" name="Google Shape;646;p36"/>
              <p:cNvSpPr/>
              <p:nvPr/>
            </p:nvSpPr>
            <p:spPr>
              <a:xfrm flipH="1">
                <a:off x="6591866" y="1374920"/>
                <a:ext cx="629788" cy="971795"/>
              </a:xfrm>
              <a:custGeom>
                <a:rect b="b" l="l" r="r" t="t"/>
                <a:pathLst>
                  <a:path extrusionOk="0" h="11380" w="7375">
                    <a:moveTo>
                      <a:pt x="577" y="1"/>
                    </a:moveTo>
                    <a:cubicBezTo>
                      <a:pt x="577" y="1"/>
                      <a:pt x="1" y="3187"/>
                      <a:pt x="527" y="5412"/>
                    </a:cubicBezTo>
                    <a:cubicBezTo>
                      <a:pt x="1043" y="7637"/>
                      <a:pt x="6504" y="11380"/>
                      <a:pt x="6504" y="11380"/>
                    </a:cubicBezTo>
                    <a:lnTo>
                      <a:pt x="7374" y="9913"/>
                    </a:lnTo>
                    <a:lnTo>
                      <a:pt x="4239" y="6616"/>
                    </a:lnTo>
                    <a:cubicBezTo>
                      <a:pt x="4239" y="6616"/>
                      <a:pt x="2509" y="679"/>
                      <a:pt x="5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6"/>
              <p:cNvSpPr/>
              <p:nvPr/>
            </p:nvSpPr>
            <p:spPr>
              <a:xfrm flipH="1">
                <a:off x="6939082" y="2379422"/>
                <a:ext cx="481201" cy="1865710"/>
              </a:xfrm>
              <a:custGeom>
                <a:rect b="b" l="l" r="r" t="t"/>
                <a:pathLst>
                  <a:path extrusionOk="0" h="21848" w="5635">
                    <a:moveTo>
                      <a:pt x="4269" y="1"/>
                    </a:moveTo>
                    <a:cubicBezTo>
                      <a:pt x="2590" y="153"/>
                      <a:pt x="1680" y="274"/>
                      <a:pt x="1" y="436"/>
                    </a:cubicBezTo>
                    <a:cubicBezTo>
                      <a:pt x="365" y="2337"/>
                      <a:pt x="1659" y="9164"/>
                      <a:pt x="2762" y="11501"/>
                    </a:cubicBezTo>
                    <a:cubicBezTo>
                      <a:pt x="2367" y="12623"/>
                      <a:pt x="2347" y="13554"/>
                      <a:pt x="2307" y="14201"/>
                    </a:cubicBezTo>
                    <a:cubicBezTo>
                      <a:pt x="2226" y="15749"/>
                      <a:pt x="2388" y="16639"/>
                      <a:pt x="2721" y="19026"/>
                    </a:cubicBezTo>
                    <a:cubicBezTo>
                      <a:pt x="2893" y="20199"/>
                      <a:pt x="2974" y="21150"/>
                      <a:pt x="3025" y="21757"/>
                    </a:cubicBezTo>
                    <a:cubicBezTo>
                      <a:pt x="3278" y="21797"/>
                      <a:pt x="3581" y="21838"/>
                      <a:pt x="3915" y="21848"/>
                    </a:cubicBezTo>
                    <a:cubicBezTo>
                      <a:pt x="4228" y="21848"/>
                      <a:pt x="4542" y="21838"/>
                      <a:pt x="4795" y="21807"/>
                    </a:cubicBezTo>
                    <a:cubicBezTo>
                      <a:pt x="5493" y="12866"/>
                      <a:pt x="5442" y="11400"/>
                      <a:pt x="5442" y="11400"/>
                    </a:cubicBezTo>
                    <a:cubicBezTo>
                      <a:pt x="5634" y="7050"/>
                      <a:pt x="4491" y="1741"/>
                      <a:pt x="4269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 flipH="1">
                <a:off x="6778454" y="4296369"/>
                <a:ext cx="427658" cy="187442"/>
              </a:xfrm>
              <a:custGeom>
                <a:rect b="b" l="l" r="r" t="t"/>
                <a:pathLst>
                  <a:path extrusionOk="0" h="2195" w="5008">
                    <a:moveTo>
                      <a:pt x="808" y="0"/>
                    </a:moveTo>
                    <a:cubicBezTo>
                      <a:pt x="513" y="0"/>
                      <a:pt x="241" y="92"/>
                      <a:pt x="1" y="320"/>
                    </a:cubicBezTo>
                    <a:cubicBezTo>
                      <a:pt x="1" y="543"/>
                      <a:pt x="446" y="2029"/>
                      <a:pt x="446" y="2029"/>
                    </a:cubicBezTo>
                    <a:lnTo>
                      <a:pt x="1002" y="2090"/>
                    </a:lnTo>
                    <a:cubicBezTo>
                      <a:pt x="1002" y="2090"/>
                      <a:pt x="1002" y="795"/>
                      <a:pt x="923" y="795"/>
                    </a:cubicBezTo>
                    <a:cubicBezTo>
                      <a:pt x="923" y="795"/>
                      <a:pt x="923" y="795"/>
                      <a:pt x="922" y="795"/>
                    </a:cubicBezTo>
                    <a:lnTo>
                      <a:pt x="922" y="795"/>
                    </a:lnTo>
                    <a:cubicBezTo>
                      <a:pt x="967" y="787"/>
                      <a:pt x="1011" y="783"/>
                      <a:pt x="1054" y="783"/>
                    </a:cubicBezTo>
                    <a:cubicBezTo>
                      <a:pt x="1815" y="783"/>
                      <a:pt x="2375" y="1976"/>
                      <a:pt x="2863" y="2100"/>
                    </a:cubicBezTo>
                    <a:cubicBezTo>
                      <a:pt x="3119" y="2166"/>
                      <a:pt x="3378" y="2195"/>
                      <a:pt x="3639" y="2195"/>
                    </a:cubicBezTo>
                    <a:cubicBezTo>
                      <a:pt x="4099" y="2195"/>
                      <a:pt x="4562" y="2104"/>
                      <a:pt x="5008" y="1969"/>
                    </a:cubicBezTo>
                    <a:cubicBezTo>
                      <a:pt x="5008" y="1827"/>
                      <a:pt x="5008" y="1686"/>
                      <a:pt x="5008" y="1544"/>
                    </a:cubicBezTo>
                    <a:cubicBezTo>
                      <a:pt x="4994" y="1544"/>
                      <a:pt x="4980" y="1544"/>
                      <a:pt x="4966" y="1544"/>
                    </a:cubicBezTo>
                    <a:cubicBezTo>
                      <a:pt x="3622" y="1544"/>
                      <a:pt x="2020" y="0"/>
                      <a:pt x="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 flipH="1">
                <a:off x="6778454" y="4334882"/>
                <a:ext cx="184026" cy="114344"/>
              </a:xfrm>
              <a:custGeom>
                <a:rect b="b" l="l" r="r" t="t"/>
                <a:pathLst>
                  <a:path extrusionOk="0" h="1339" w="2155">
                    <a:moveTo>
                      <a:pt x="1285" y="1"/>
                    </a:moveTo>
                    <a:cubicBezTo>
                      <a:pt x="526" y="102"/>
                      <a:pt x="233" y="557"/>
                      <a:pt x="0" y="1224"/>
                    </a:cubicBezTo>
                    <a:cubicBezTo>
                      <a:pt x="329" y="1293"/>
                      <a:pt x="657" y="1339"/>
                      <a:pt x="982" y="1339"/>
                    </a:cubicBezTo>
                    <a:cubicBezTo>
                      <a:pt x="1379" y="1339"/>
                      <a:pt x="1771" y="1271"/>
                      <a:pt x="2155" y="1093"/>
                    </a:cubicBezTo>
                    <a:cubicBezTo>
                      <a:pt x="2074" y="486"/>
                      <a:pt x="1831" y="253"/>
                      <a:pt x="1285" y="1"/>
                    </a:cubicBezTo>
                    <a:close/>
                  </a:path>
                </a:pathLst>
              </a:custGeom>
              <a:solidFill>
                <a:srgbClr val="3D28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 flipH="1">
                <a:off x="6853602" y="4093555"/>
                <a:ext cx="351571" cy="345935"/>
              </a:xfrm>
              <a:custGeom>
                <a:rect b="b" l="l" r="r" t="t"/>
                <a:pathLst>
                  <a:path extrusionOk="0" h="4051" w="4117">
                    <a:moveTo>
                      <a:pt x="2025" y="1"/>
                    </a:moveTo>
                    <a:cubicBezTo>
                      <a:pt x="1574" y="1"/>
                      <a:pt x="852" y="250"/>
                      <a:pt x="485" y="250"/>
                    </a:cubicBezTo>
                    <a:cubicBezTo>
                      <a:pt x="424" y="250"/>
                      <a:pt x="372" y="243"/>
                      <a:pt x="334" y="227"/>
                    </a:cubicBezTo>
                    <a:cubicBezTo>
                      <a:pt x="182" y="925"/>
                      <a:pt x="10" y="1967"/>
                      <a:pt x="0" y="2695"/>
                    </a:cubicBezTo>
                    <a:cubicBezTo>
                      <a:pt x="215" y="2619"/>
                      <a:pt x="415" y="2585"/>
                      <a:pt x="603" y="2585"/>
                    </a:cubicBezTo>
                    <a:cubicBezTo>
                      <a:pt x="1831" y="2585"/>
                      <a:pt x="2500" y="4007"/>
                      <a:pt x="2842" y="4050"/>
                    </a:cubicBezTo>
                    <a:cubicBezTo>
                      <a:pt x="3075" y="3383"/>
                      <a:pt x="3368" y="2928"/>
                      <a:pt x="4117" y="2827"/>
                    </a:cubicBezTo>
                    <a:cubicBezTo>
                      <a:pt x="3985" y="2766"/>
                      <a:pt x="3813" y="2695"/>
                      <a:pt x="3692" y="2665"/>
                    </a:cubicBezTo>
                    <a:cubicBezTo>
                      <a:pt x="2802" y="2402"/>
                      <a:pt x="2751" y="905"/>
                      <a:pt x="2397" y="156"/>
                    </a:cubicBezTo>
                    <a:cubicBezTo>
                      <a:pt x="2345" y="42"/>
                      <a:pt x="2207" y="1"/>
                      <a:pt x="20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 flipH="1">
                <a:off x="6778454" y="4436843"/>
                <a:ext cx="184026" cy="29376"/>
              </a:xfrm>
              <a:custGeom>
                <a:rect b="b" l="l" r="r" t="t"/>
                <a:pathLst>
                  <a:path extrusionOk="0" fill="none" h="344" w="2155">
                    <a:moveTo>
                      <a:pt x="2155" y="0"/>
                    </a:moveTo>
                    <a:cubicBezTo>
                      <a:pt x="1386" y="132"/>
                      <a:pt x="759" y="344"/>
                      <a:pt x="0" y="30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 flipH="1">
                <a:off x="6951208" y="3518676"/>
                <a:ext cx="317072" cy="615869"/>
              </a:xfrm>
              <a:custGeom>
                <a:rect b="b" l="l" r="r" t="t"/>
                <a:pathLst>
                  <a:path extrusionOk="0" h="7212" w="3713">
                    <a:moveTo>
                      <a:pt x="3713" y="1"/>
                    </a:moveTo>
                    <a:lnTo>
                      <a:pt x="3713" y="1"/>
                    </a:lnTo>
                    <a:cubicBezTo>
                      <a:pt x="3713" y="1"/>
                      <a:pt x="2930" y="37"/>
                      <a:pt x="1966" y="37"/>
                    </a:cubicBezTo>
                    <a:cubicBezTo>
                      <a:pt x="1483" y="37"/>
                      <a:pt x="955" y="28"/>
                      <a:pt x="456" y="1"/>
                    </a:cubicBezTo>
                    <a:lnTo>
                      <a:pt x="456" y="1"/>
                    </a:lnTo>
                    <a:cubicBezTo>
                      <a:pt x="1" y="2519"/>
                      <a:pt x="1073" y="6959"/>
                      <a:pt x="1073" y="6959"/>
                    </a:cubicBezTo>
                    <a:cubicBezTo>
                      <a:pt x="1376" y="7147"/>
                      <a:pt x="1689" y="7212"/>
                      <a:pt x="1977" y="7212"/>
                    </a:cubicBezTo>
                    <a:cubicBezTo>
                      <a:pt x="2620" y="7212"/>
                      <a:pt x="3136" y="6888"/>
                      <a:pt x="3136" y="6888"/>
                    </a:cubicBezTo>
                    <a:lnTo>
                      <a:pt x="37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 flipH="1">
                <a:off x="6951208" y="3490154"/>
                <a:ext cx="296321" cy="118443"/>
              </a:xfrm>
              <a:custGeom>
                <a:rect b="b" l="l" r="r" t="t"/>
                <a:pathLst>
                  <a:path extrusionOk="0" h="1387" w="3470">
                    <a:moveTo>
                      <a:pt x="0" y="1"/>
                    </a:moveTo>
                    <a:lnTo>
                      <a:pt x="0" y="1386"/>
                    </a:lnTo>
                    <a:lnTo>
                      <a:pt x="3470" y="1386"/>
                    </a:lnTo>
                    <a:lnTo>
                      <a:pt x="34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 flipH="1">
                <a:off x="7123962" y="3608512"/>
                <a:ext cx="18189" cy="709205"/>
              </a:xfrm>
              <a:custGeom>
                <a:rect b="b" l="l" r="r" t="t"/>
                <a:pathLst>
                  <a:path extrusionOk="0" fill="none" h="8305" w="213">
                    <a:moveTo>
                      <a:pt x="0" y="0"/>
                    </a:moveTo>
                    <a:lnTo>
                      <a:pt x="213" y="830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 flipH="1">
                <a:off x="7261277" y="2505550"/>
                <a:ext cx="745498" cy="1759479"/>
              </a:xfrm>
              <a:custGeom>
                <a:rect b="b" l="l" r="r" t="t"/>
                <a:pathLst>
                  <a:path extrusionOk="0" h="20604" w="8730">
                    <a:moveTo>
                      <a:pt x="3693" y="1"/>
                    </a:moveTo>
                    <a:cubicBezTo>
                      <a:pt x="3238" y="1882"/>
                      <a:pt x="2267" y="7647"/>
                      <a:pt x="2004" y="10165"/>
                    </a:cubicBezTo>
                    <a:cubicBezTo>
                      <a:pt x="1336" y="11157"/>
                      <a:pt x="1225" y="12117"/>
                      <a:pt x="1023" y="12734"/>
                    </a:cubicBezTo>
                    <a:cubicBezTo>
                      <a:pt x="537" y="14201"/>
                      <a:pt x="456" y="15131"/>
                      <a:pt x="153" y="17539"/>
                    </a:cubicBezTo>
                    <a:cubicBezTo>
                      <a:pt x="11" y="18712"/>
                      <a:pt x="1" y="19875"/>
                      <a:pt x="21" y="20472"/>
                    </a:cubicBezTo>
                    <a:cubicBezTo>
                      <a:pt x="274" y="20533"/>
                      <a:pt x="577" y="20583"/>
                      <a:pt x="911" y="20603"/>
                    </a:cubicBezTo>
                    <a:cubicBezTo>
                      <a:pt x="915" y="20604"/>
                      <a:pt x="919" y="20604"/>
                      <a:pt x="923" y="20604"/>
                    </a:cubicBezTo>
                    <a:cubicBezTo>
                      <a:pt x="1228" y="20604"/>
                      <a:pt x="1349" y="19814"/>
                      <a:pt x="1599" y="19794"/>
                    </a:cubicBezTo>
                    <a:cubicBezTo>
                      <a:pt x="4107" y="12542"/>
                      <a:pt x="4815" y="10894"/>
                      <a:pt x="4815" y="10894"/>
                    </a:cubicBezTo>
                    <a:cubicBezTo>
                      <a:pt x="5291" y="9103"/>
                      <a:pt x="8214" y="2135"/>
                      <a:pt x="8730" y="456"/>
                    </a:cubicBezTo>
                    <a:cubicBezTo>
                      <a:pt x="8156" y="258"/>
                      <a:pt x="7548" y="215"/>
                      <a:pt x="6930" y="215"/>
                    </a:cubicBezTo>
                    <a:cubicBezTo>
                      <a:pt x="6455" y="215"/>
                      <a:pt x="5975" y="241"/>
                      <a:pt x="5500" y="241"/>
                    </a:cubicBezTo>
                    <a:cubicBezTo>
                      <a:pt x="4881" y="241"/>
                      <a:pt x="4270" y="198"/>
                      <a:pt x="369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 flipH="1">
                <a:off x="7630098" y="4314216"/>
                <a:ext cx="423303" cy="197946"/>
              </a:xfrm>
              <a:custGeom>
                <a:rect b="b" l="l" r="r" t="t"/>
                <a:pathLst>
                  <a:path extrusionOk="0" h="2318" w="4957">
                    <a:moveTo>
                      <a:pt x="774" y="0"/>
                    </a:moveTo>
                    <a:cubicBezTo>
                      <a:pt x="503" y="0"/>
                      <a:pt x="251" y="83"/>
                      <a:pt x="21" y="283"/>
                    </a:cubicBezTo>
                    <a:cubicBezTo>
                      <a:pt x="1" y="516"/>
                      <a:pt x="385" y="2013"/>
                      <a:pt x="385" y="2013"/>
                    </a:cubicBezTo>
                    <a:lnTo>
                      <a:pt x="931" y="2104"/>
                    </a:lnTo>
                    <a:cubicBezTo>
                      <a:pt x="931" y="2104"/>
                      <a:pt x="992" y="799"/>
                      <a:pt x="912" y="799"/>
                    </a:cubicBezTo>
                    <a:cubicBezTo>
                      <a:pt x="912" y="799"/>
                      <a:pt x="911" y="799"/>
                      <a:pt x="911" y="799"/>
                    </a:cubicBezTo>
                    <a:cubicBezTo>
                      <a:pt x="944" y="794"/>
                      <a:pt x="977" y="792"/>
                      <a:pt x="1009" y="792"/>
                    </a:cubicBezTo>
                    <a:cubicBezTo>
                      <a:pt x="1792" y="792"/>
                      <a:pt x="2297" y="2039"/>
                      <a:pt x="2792" y="2195"/>
                    </a:cubicBezTo>
                    <a:cubicBezTo>
                      <a:pt x="3095" y="2281"/>
                      <a:pt x="3402" y="2318"/>
                      <a:pt x="3710" y="2318"/>
                    </a:cubicBezTo>
                    <a:cubicBezTo>
                      <a:pt x="4122" y="2318"/>
                      <a:pt x="4536" y="2253"/>
                      <a:pt x="4947" y="2154"/>
                    </a:cubicBezTo>
                    <a:cubicBezTo>
                      <a:pt x="4947" y="2013"/>
                      <a:pt x="4947" y="1871"/>
                      <a:pt x="4957" y="1729"/>
                    </a:cubicBezTo>
                    <a:cubicBezTo>
                      <a:pt x="3589" y="1704"/>
                      <a:pt x="2003" y="0"/>
                      <a:pt x="7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 flipH="1">
                <a:off x="7630098" y="4365112"/>
                <a:ext cx="184026" cy="113832"/>
              </a:xfrm>
              <a:custGeom>
                <a:rect b="b" l="l" r="r" t="t"/>
                <a:pathLst>
                  <a:path extrusionOk="0" h="1333" w="2155">
                    <a:moveTo>
                      <a:pt x="1336" y="1"/>
                    </a:moveTo>
                    <a:cubicBezTo>
                      <a:pt x="577" y="71"/>
                      <a:pt x="263" y="506"/>
                      <a:pt x="0" y="1174"/>
                    </a:cubicBezTo>
                    <a:cubicBezTo>
                      <a:pt x="376" y="1268"/>
                      <a:pt x="749" y="1332"/>
                      <a:pt x="1119" y="1332"/>
                    </a:cubicBezTo>
                    <a:cubicBezTo>
                      <a:pt x="1467" y="1332"/>
                      <a:pt x="1812" y="1275"/>
                      <a:pt x="2155" y="1133"/>
                    </a:cubicBezTo>
                    <a:cubicBezTo>
                      <a:pt x="2104" y="527"/>
                      <a:pt x="1872" y="274"/>
                      <a:pt x="13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 flipH="1">
                <a:off x="7700037" y="4117295"/>
                <a:ext cx="351571" cy="348070"/>
              </a:xfrm>
              <a:custGeom>
                <a:rect b="b" l="l" r="r" t="t"/>
                <a:pathLst>
                  <a:path extrusionOk="0" h="4076" w="4117">
                    <a:moveTo>
                      <a:pt x="2060" y="0"/>
                    </a:moveTo>
                    <a:cubicBezTo>
                      <a:pt x="1639" y="0"/>
                      <a:pt x="1037" y="148"/>
                      <a:pt x="680" y="148"/>
                    </a:cubicBezTo>
                    <a:cubicBezTo>
                      <a:pt x="585" y="148"/>
                      <a:pt x="507" y="138"/>
                      <a:pt x="455" y="111"/>
                    </a:cubicBezTo>
                    <a:cubicBezTo>
                      <a:pt x="253" y="789"/>
                      <a:pt x="40" y="1871"/>
                      <a:pt x="0" y="2589"/>
                    </a:cubicBezTo>
                    <a:cubicBezTo>
                      <a:pt x="191" y="2530"/>
                      <a:pt x="370" y="2504"/>
                      <a:pt x="538" y="2504"/>
                    </a:cubicBezTo>
                    <a:cubicBezTo>
                      <a:pt x="1810" y="2504"/>
                      <a:pt x="2442" y="4004"/>
                      <a:pt x="2781" y="4076"/>
                    </a:cubicBezTo>
                    <a:cubicBezTo>
                      <a:pt x="3044" y="3408"/>
                      <a:pt x="3358" y="2973"/>
                      <a:pt x="4117" y="2903"/>
                    </a:cubicBezTo>
                    <a:cubicBezTo>
                      <a:pt x="3985" y="2842"/>
                      <a:pt x="3813" y="2761"/>
                      <a:pt x="3692" y="2721"/>
                    </a:cubicBezTo>
                    <a:cubicBezTo>
                      <a:pt x="2812" y="2427"/>
                      <a:pt x="2812" y="961"/>
                      <a:pt x="2518" y="182"/>
                    </a:cubicBezTo>
                    <a:cubicBezTo>
                      <a:pt x="2467" y="45"/>
                      <a:pt x="2291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 flipH="1">
                <a:off x="7630098" y="4465280"/>
                <a:ext cx="184026" cy="28607"/>
              </a:xfrm>
              <a:custGeom>
                <a:rect b="b" l="l" r="r" t="t"/>
                <a:pathLst>
                  <a:path extrusionOk="0" fill="none" h="335" w="2155">
                    <a:moveTo>
                      <a:pt x="2155" y="62"/>
                    </a:moveTo>
                    <a:cubicBezTo>
                      <a:pt x="1376" y="163"/>
                      <a:pt x="749" y="335"/>
                      <a:pt x="0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 flipH="1">
                <a:off x="7638723" y="3518676"/>
                <a:ext cx="374030" cy="635510"/>
              </a:xfrm>
              <a:custGeom>
                <a:rect b="b" l="l" r="r" t="t"/>
                <a:pathLst>
                  <a:path extrusionOk="0" h="7442" w="4380">
                    <a:moveTo>
                      <a:pt x="1163" y="1"/>
                    </a:moveTo>
                    <a:cubicBezTo>
                      <a:pt x="71" y="2307"/>
                      <a:pt x="0" y="7121"/>
                      <a:pt x="0" y="7121"/>
                    </a:cubicBezTo>
                    <a:cubicBezTo>
                      <a:pt x="334" y="7364"/>
                      <a:pt x="693" y="7442"/>
                      <a:pt x="1017" y="7442"/>
                    </a:cubicBezTo>
                    <a:cubicBezTo>
                      <a:pt x="1597" y="7442"/>
                      <a:pt x="2063" y="7192"/>
                      <a:pt x="2063" y="7192"/>
                    </a:cubicBezTo>
                    <a:lnTo>
                      <a:pt x="4380" y="901"/>
                    </a:lnTo>
                    <a:cubicBezTo>
                      <a:pt x="4380" y="901"/>
                      <a:pt x="2579" y="466"/>
                      <a:pt x="11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 flipH="1">
                <a:off x="7630952" y="3486739"/>
                <a:ext cx="316218" cy="195298"/>
              </a:xfrm>
              <a:custGeom>
                <a:rect b="b" l="l" r="r" t="t"/>
                <a:pathLst>
                  <a:path extrusionOk="0" h="2287" w="3703">
                    <a:moveTo>
                      <a:pt x="365" y="0"/>
                    </a:moveTo>
                    <a:lnTo>
                      <a:pt x="1" y="1335"/>
                    </a:lnTo>
                    <a:lnTo>
                      <a:pt x="3339" y="2286"/>
                    </a:lnTo>
                    <a:lnTo>
                      <a:pt x="3703" y="95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 flipH="1">
                <a:off x="7845977" y="3632679"/>
                <a:ext cx="124506" cy="703142"/>
              </a:xfrm>
              <a:custGeom>
                <a:rect b="b" l="l" r="r" t="t"/>
                <a:pathLst>
                  <a:path extrusionOk="0" fill="none" h="8234" w="1458">
                    <a:moveTo>
                      <a:pt x="1457" y="1"/>
                    </a:moveTo>
                    <a:lnTo>
                      <a:pt x="61" y="5786"/>
                    </a:lnTo>
                    <a:lnTo>
                      <a:pt x="1" y="8234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 flipH="1">
                <a:off x="7406363" y="724808"/>
                <a:ext cx="328344" cy="538757"/>
              </a:xfrm>
              <a:custGeom>
                <a:rect b="b" l="l" r="r" t="t"/>
                <a:pathLst>
                  <a:path extrusionOk="0" h="6309" w="3845">
                    <a:moveTo>
                      <a:pt x="2214" y="0"/>
                    </a:moveTo>
                    <a:cubicBezTo>
                      <a:pt x="1165" y="0"/>
                      <a:pt x="174" y="725"/>
                      <a:pt x="355" y="2172"/>
                    </a:cubicBezTo>
                    <a:cubicBezTo>
                      <a:pt x="648" y="4438"/>
                      <a:pt x="1427" y="5136"/>
                      <a:pt x="1" y="5318"/>
                    </a:cubicBezTo>
                    <a:cubicBezTo>
                      <a:pt x="265" y="5948"/>
                      <a:pt x="870" y="6308"/>
                      <a:pt x="1505" y="6308"/>
                    </a:cubicBezTo>
                    <a:cubicBezTo>
                      <a:pt x="2430" y="6308"/>
                      <a:pt x="3417" y="5545"/>
                      <a:pt x="3501" y="3740"/>
                    </a:cubicBezTo>
                    <a:lnTo>
                      <a:pt x="3844" y="696"/>
                    </a:lnTo>
                    <a:cubicBezTo>
                      <a:pt x="3417" y="232"/>
                      <a:pt x="2806" y="0"/>
                      <a:pt x="2214" y="0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 flipH="1">
                <a:off x="7538555" y="747865"/>
                <a:ext cx="139108" cy="86505"/>
              </a:xfrm>
              <a:custGeom>
                <a:rect b="b" l="l" r="r" t="t"/>
                <a:pathLst>
                  <a:path extrusionOk="0" fill="none" h="1013" w="1629">
                    <a:moveTo>
                      <a:pt x="1" y="952"/>
                    </a:moveTo>
                    <a:cubicBezTo>
                      <a:pt x="506" y="1"/>
                      <a:pt x="1467" y="315"/>
                      <a:pt x="1629" y="101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 flipH="1">
                <a:off x="7498761" y="719428"/>
                <a:ext cx="90775" cy="77795"/>
              </a:xfrm>
              <a:custGeom>
                <a:rect b="b" l="l" r="r" t="t"/>
                <a:pathLst>
                  <a:path extrusionOk="0" fill="none" h="911" w="1063">
                    <a:moveTo>
                      <a:pt x="0" y="374"/>
                    </a:moveTo>
                    <a:cubicBezTo>
                      <a:pt x="0" y="374"/>
                      <a:pt x="900" y="0"/>
                      <a:pt x="1062" y="91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 flipH="1">
                <a:off x="7573908" y="810972"/>
                <a:ext cx="114088" cy="387010"/>
              </a:xfrm>
              <a:custGeom>
                <a:rect b="b" l="l" r="r" t="t"/>
                <a:pathLst>
                  <a:path extrusionOk="0" fill="none" h="4532" w="1336">
                    <a:moveTo>
                      <a:pt x="1305" y="698"/>
                    </a:moveTo>
                    <a:cubicBezTo>
                      <a:pt x="688" y="0"/>
                      <a:pt x="0" y="395"/>
                      <a:pt x="172" y="1143"/>
                    </a:cubicBezTo>
                    <a:cubicBezTo>
                      <a:pt x="354" y="1892"/>
                      <a:pt x="1335" y="4532"/>
                      <a:pt x="30" y="440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 flipH="1">
                <a:off x="7549742" y="990643"/>
                <a:ext cx="109818" cy="230652"/>
              </a:xfrm>
              <a:custGeom>
                <a:rect b="b" l="l" r="r" t="t"/>
                <a:pathLst>
                  <a:path extrusionOk="0" fill="none" h="2701" w="1286">
                    <a:moveTo>
                      <a:pt x="476" y="0"/>
                    </a:moveTo>
                    <a:cubicBezTo>
                      <a:pt x="476" y="0"/>
                      <a:pt x="1285" y="2701"/>
                      <a:pt x="1" y="2488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 flipH="1">
                <a:off x="7570493" y="1197042"/>
                <a:ext cx="127922" cy="57983"/>
              </a:xfrm>
              <a:custGeom>
                <a:rect b="b" l="l" r="r" t="t"/>
                <a:pathLst>
                  <a:path extrusionOk="0" fill="none" h="679" w="1498">
                    <a:moveTo>
                      <a:pt x="1" y="81"/>
                    </a:moveTo>
                    <a:cubicBezTo>
                      <a:pt x="1" y="81"/>
                      <a:pt x="1154" y="678"/>
                      <a:pt x="1498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 flipH="1">
                <a:off x="7245735" y="771263"/>
                <a:ext cx="343800" cy="321341"/>
              </a:xfrm>
              <a:custGeom>
                <a:rect b="b" l="l" r="r" t="t"/>
                <a:pathLst>
                  <a:path extrusionOk="0" h="3763" w="4026">
                    <a:moveTo>
                      <a:pt x="2013" y="0"/>
                    </a:moveTo>
                    <a:cubicBezTo>
                      <a:pt x="900" y="0"/>
                      <a:pt x="0" y="840"/>
                      <a:pt x="0" y="1881"/>
                    </a:cubicBezTo>
                    <a:cubicBezTo>
                      <a:pt x="0" y="2923"/>
                      <a:pt x="900" y="3763"/>
                      <a:pt x="2013" y="3763"/>
                    </a:cubicBezTo>
                    <a:cubicBezTo>
                      <a:pt x="3126" y="3763"/>
                      <a:pt x="4026" y="2923"/>
                      <a:pt x="4026" y="1881"/>
                    </a:cubicBezTo>
                    <a:cubicBezTo>
                      <a:pt x="4026" y="840"/>
                      <a:pt x="3126" y="0"/>
                      <a:pt x="2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 flipH="1">
                <a:off x="7152399" y="775533"/>
                <a:ext cx="429366" cy="516554"/>
              </a:xfrm>
              <a:custGeom>
                <a:rect b="b" l="l" r="r" t="t"/>
                <a:pathLst>
                  <a:path extrusionOk="0" h="6049" w="5028">
                    <a:moveTo>
                      <a:pt x="2782" y="1"/>
                    </a:moveTo>
                    <a:cubicBezTo>
                      <a:pt x="1244" y="1"/>
                      <a:pt x="0" y="1356"/>
                      <a:pt x="0" y="3025"/>
                    </a:cubicBezTo>
                    <a:cubicBezTo>
                      <a:pt x="0" y="4694"/>
                      <a:pt x="1244" y="6049"/>
                      <a:pt x="2782" y="6049"/>
                    </a:cubicBezTo>
                    <a:cubicBezTo>
                      <a:pt x="4309" y="6049"/>
                      <a:pt x="5027" y="4684"/>
                      <a:pt x="5027" y="3015"/>
                    </a:cubicBezTo>
                    <a:cubicBezTo>
                      <a:pt x="5027" y="1346"/>
                      <a:pt x="4309" y="1"/>
                      <a:pt x="2782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 flipH="1">
                <a:off x="6935666" y="2716305"/>
                <a:ext cx="866332" cy="306653"/>
              </a:xfrm>
              <a:custGeom>
                <a:rect b="b" l="l" r="r" t="t"/>
                <a:pathLst>
                  <a:path extrusionOk="0" h="3591" w="10145">
                    <a:moveTo>
                      <a:pt x="789" y="0"/>
                    </a:moveTo>
                    <a:lnTo>
                      <a:pt x="0" y="3591"/>
                    </a:lnTo>
                    <a:lnTo>
                      <a:pt x="10145" y="3591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 flipH="1">
                <a:off x="6925248" y="1369028"/>
                <a:ext cx="913043" cy="1589713"/>
              </a:xfrm>
              <a:custGeom>
                <a:rect b="b" l="l" r="r" t="t"/>
                <a:pathLst>
                  <a:path extrusionOk="0" h="18616" w="10692">
                    <a:moveTo>
                      <a:pt x="4918" y="1"/>
                    </a:moveTo>
                    <a:cubicBezTo>
                      <a:pt x="4704" y="1"/>
                      <a:pt x="4484" y="7"/>
                      <a:pt x="4258" y="19"/>
                    </a:cubicBezTo>
                    <a:cubicBezTo>
                      <a:pt x="2954" y="90"/>
                      <a:pt x="1861" y="404"/>
                      <a:pt x="1143" y="849"/>
                    </a:cubicBezTo>
                    <a:cubicBezTo>
                      <a:pt x="1254" y="4551"/>
                      <a:pt x="3348" y="6816"/>
                      <a:pt x="3186" y="8455"/>
                    </a:cubicBezTo>
                    <a:cubicBezTo>
                      <a:pt x="2822" y="12217"/>
                      <a:pt x="0" y="14412"/>
                      <a:pt x="425" y="18518"/>
                    </a:cubicBezTo>
                    <a:cubicBezTo>
                      <a:pt x="1329" y="18590"/>
                      <a:pt x="2496" y="18616"/>
                      <a:pt x="3718" y="18616"/>
                    </a:cubicBezTo>
                    <a:cubicBezTo>
                      <a:pt x="7007" y="18616"/>
                      <a:pt x="10691" y="18427"/>
                      <a:pt x="10691" y="18427"/>
                    </a:cubicBezTo>
                    <a:cubicBezTo>
                      <a:pt x="10691" y="18427"/>
                      <a:pt x="8759" y="9102"/>
                      <a:pt x="9022" y="7029"/>
                    </a:cubicBezTo>
                    <a:cubicBezTo>
                      <a:pt x="9730" y="6745"/>
                      <a:pt x="10003" y="6250"/>
                      <a:pt x="9892" y="5431"/>
                    </a:cubicBezTo>
                    <a:cubicBezTo>
                      <a:pt x="9761" y="4399"/>
                      <a:pt x="9012" y="3681"/>
                      <a:pt x="8658" y="2356"/>
                    </a:cubicBezTo>
                    <a:cubicBezTo>
                      <a:pt x="8476" y="1648"/>
                      <a:pt x="8527" y="1031"/>
                      <a:pt x="8577" y="636"/>
                    </a:cubicBezTo>
                    <a:cubicBezTo>
                      <a:pt x="7844" y="350"/>
                      <a:pt x="6556" y="1"/>
                      <a:pt x="49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 flipH="1">
                <a:off x="7130025" y="1854328"/>
                <a:ext cx="130484" cy="1096130"/>
              </a:xfrm>
              <a:custGeom>
                <a:rect b="b" l="l" r="r" t="t"/>
                <a:pathLst>
                  <a:path extrusionOk="0" fill="none" h="12836" w="1528">
                    <a:moveTo>
                      <a:pt x="1" y="0"/>
                    </a:moveTo>
                    <a:lnTo>
                      <a:pt x="1528" y="3025"/>
                    </a:lnTo>
                    <a:lnTo>
                      <a:pt x="1528" y="12835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 flipH="1">
                <a:off x="7104065" y="1292002"/>
                <a:ext cx="539953" cy="562411"/>
              </a:xfrm>
              <a:custGeom>
                <a:rect b="b" l="l" r="r" t="t"/>
                <a:pathLst>
                  <a:path extrusionOk="0" h="6586" w="6323">
                    <a:moveTo>
                      <a:pt x="3126" y="1"/>
                    </a:moveTo>
                    <a:cubicBezTo>
                      <a:pt x="173" y="1"/>
                      <a:pt x="1" y="1832"/>
                      <a:pt x="1" y="1832"/>
                    </a:cubicBezTo>
                    <a:lnTo>
                      <a:pt x="1447" y="1832"/>
                    </a:lnTo>
                    <a:lnTo>
                      <a:pt x="729" y="3116"/>
                    </a:lnTo>
                    <a:cubicBezTo>
                      <a:pt x="1811" y="3935"/>
                      <a:pt x="4492" y="6585"/>
                      <a:pt x="4492" y="6585"/>
                    </a:cubicBezTo>
                    <a:lnTo>
                      <a:pt x="6322" y="2287"/>
                    </a:lnTo>
                    <a:lnTo>
                      <a:pt x="5301" y="1902"/>
                    </a:lnTo>
                    <a:lnTo>
                      <a:pt x="6302" y="1538"/>
                    </a:lnTo>
                    <a:cubicBezTo>
                      <a:pt x="6302" y="1538"/>
                      <a:pt x="5786" y="1"/>
                      <a:pt x="31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 flipH="1">
                <a:off x="7037542" y="2112562"/>
                <a:ext cx="586578" cy="186673"/>
              </a:xfrm>
              <a:custGeom>
                <a:rect b="b" l="l" r="r" t="t"/>
                <a:pathLst>
                  <a:path extrusionOk="0" h="2186" w="6869">
                    <a:moveTo>
                      <a:pt x="577" y="1"/>
                    </a:moveTo>
                    <a:lnTo>
                      <a:pt x="1" y="2185"/>
                    </a:lnTo>
                    <a:lnTo>
                      <a:pt x="6868" y="2185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 flipH="1">
                <a:off x="7164525" y="1362623"/>
                <a:ext cx="363697" cy="470185"/>
              </a:xfrm>
              <a:custGeom>
                <a:rect b="b" l="l" r="r" t="t"/>
                <a:pathLst>
                  <a:path extrusionOk="0" h="5506" w="4259">
                    <a:moveTo>
                      <a:pt x="1716" y="1"/>
                    </a:moveTo>
                    <a:cubicBezTo>
                      <a:pt x="772" y="1"/>
                      <a:pt x="0" y="155"/>
                      <a:pt x="0" y="155"/>
                    </a:cubicBezTo>
                    <a:cubicBezTo>
                      <a:pt x="0" y="155"/>
                      <a:pt x="1295" y="2411"/>
                      <a:pt x="3136" y="5506"/>
                    </a:cubicBezTo>
                    <a:cubicBezTo>
                      <a:pt x="4258" y="1854"/>
                      <a:pt x="3227" y="165"/>
                      <a:pt x="3227" y="165"/>
                    </a:cubicBezTo>
                    <a:cubicBezTo>
                      <a:pt x="2732" y="42"/>
                      <a:pt x="2201" y="1"/>
                      <a:pt x="1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 flipH="1">
                <a:off x="7211151" y="1362880"/>
                <a:ext cx="279925" cy="328258"/>
              </a:xfrm>
              <a:custGeom>
                <a:rect b="b" l="l" r="r" t="t"/>
                <a:pathLst>
                  <a:path extrusionOk="0" h="3844" w="3278">
                    <a:moveTo>
                      <a:pt x="1153" y="0"/>
                    </a:moveTo>
                    <a:cubicBezTo>
                      <a:pt x="698" y="10"/>
                      <a:pt x="294" y="51"/>
                      <a:pt x="0" y="81"/>
                    </a:cubicBezTo>
                    <a:cubicBezTo>
                      <a:pt x="678" y="1163"/>
                      <a:pt x="1335" y="2549"/>
                      <a:pt x="2519" y="3844"/>
                    </a:cubicBezTo>
                    <a:cubicBezTo>
                      <a:pt x="3277" y="1042"/>
                      <a:pt x="2579" y="112"/>
                      <a:pt x="2579" y="112"/>
                    </a:cubicBezTo>
                    <a:cubicBezTo>
                      <a:pt x="2144" y="0"/>
                      <a:pt x="1588" y="10"/>
                      <a:pt x="115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 flipH="1">
                <a:off x="7282028" y="1154687"/>
                <a:ext cx="194359" cy="299822"/>
              </a:xfrm>
              <a:custGeom>
                <a:rect b="b" l="l" r="r" t="t"/>
                <a:pathLst>
                  <a:path extrusionOk="0" h="3511" w="2276">
                    <a:moveTo>
                      <a:pt x="0" y="1"/>
                    </a:moveTo>
                    <a:lnTo>
                      <a:pt x="61" y="2519"/>
                    </a:lnTo>
                    <a:lnTo>
                      <a:pt x="1811" y="3510"/>
                    </a:lnTo>
                    <a:lnTo>
                      <a:pt x="2276" y="3076"/>
                    </a:lnTo>
                    <a:lnTo>
                      <a:pt x="2276" y="6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 flipH="1">
                <a:off x="7132587" y="797138"/>
                <a:ext cx="384448" cy="512712"/>
              </a:xfrm>
              <a:custGeom>
                <a:rect b="b" l="l" r="r" t="t"/>
                <a:pathLst>
                  <a:path extrusionOk="0" h="6004" w="4502">
                    <a:moveTo>
                      <a:pt x="2256" y="0"/>
                    </a:moveTo>
                    <a:cubicBezTo>
                      <a:pt x="1012" y="0"/>
                      <a:pt x="1" y="1305"/>
                      <a:pt x="1" y="2903"/>
                    </a:cubicBezTo>
                    <a:cubicBezTo>
                      <a:pt x="1" y="4511"/>
                      <a:pt x="1002" y="5816"/>
                      <a:pt x="2236" y="5978"/>
                    </a:cubicBezTo>
                    <a:cubicBezTo>
                      <a:pt x="2369" y="5995"/>
                      <a:pt x="2495" y="6003"/>
                      <a:pt x="2613" y="6003"/>
                    </a:cubicBezTo>
                    <a:cubicBezTo>
                      <a:pt x="4247" y="6003"/>
                      <a:pt x="4502" y="4433"/>
                      <a:pt x="4502" y="2934"/>
                    </a:cubicBezTo>
                    <a:cubicBezTo>
                      <a:pt x="4502" y="1336"/>
                      <a:pt x="4289" y="0"/>
                      <a:pt x="225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 flipH="1">
                <a:off x="7192107" y="1178512"/>
                <a:ext cx="65754" cy="43637"/>
              </a:xfrm>
              <a:custGeom>
                <a:rect b="b" l="l" r="r" t="t"/>
                <a:pathLst>
                  <a:path extrusionOk="0" h="511" w="770">
                    <a:moveTo>
                      <a:pt x="230" y="0"/>
                    </a:moveTo>
                    <a:cubicBezTo>
                      <a:pt x="94" y="0"/>
                      <a:pt x="0" y="186"/>
                      <a:pt x="0" y="278"/>
                    </a:cubicBezTo>
                    <a:cubicBezTo>
                      <a:pt x="0" y="410"/>
                      <a:pt x="172" y="511"/>
                      <a:pt x="374" y="511"/>
                    </a:cubicBezTo>
                    <a:cubicBezTo>
                      <a:pt x="587" y="511"/>
                      <a:pt x="749" y="410"/>
                      <a:pt x="749" y="278"/>
                    </a:cubicBezTo>
                    <a:cubicBezTo>
                      <a:pt x="749" y="184"/>
                      <a:pt x="769" y="58"/>
                      <a:pt x="647" y="58"/>
                    </a:cubicBezTo>
                    <a:cubicBezTo>
                      <a:pt x="598" y="58"/>
                      <a:pt x="528" y="78"/>
                      <a:pt x="425" y="126"/>
                    </a:cubicBezTo>
                    <a:cubicBezTo>
                      <a:pt x="355" y="35"/>
                      <a:pt x="288" y="0"/>
                      <a:pt x="2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 flipH="1">
                <a:off x="7247443" y="1066644"/>
                <a:ext cx="25960" cy="40648"/>
              </a:xfrm>
              <a:custGeom>
                <a:rect b="b" l="l" r="r" t="t"/>
                <a:pathLst>
                  <a:path extrusionOk="0" h="476" w="304">
                    <a:moveTo>
                      <a:pt x="152" y="0"/>
                    </a:moveTo>
                    <a:cubicBezTo>
                      <a:pt x="71" y="0"/>
                      <a:pt x="0" y="111"/>
                      <a:pt x="0" y="243"/>
                    </a:cubicBezTo>
                    <a:cubicBezTo>
                      <a:pt x="0" y="374"/>
                      <a:pt x="71" y="476"/>
                      <a:pt x="152" y="476"/>
                    </a:cubicBezTo>
                    <a:cubicBezTo>
                      <a:pt x="243" y="476"/>
                      <a:pt x="303" y="374"/>
                      <a:pt x="303" y="243"/>
                    </a:cubicBezTo>
                    <a:cubicBezTo>
                      <a:pt x="303" y="111"/>
                      <a:pt x="243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 flipH="1">
                <a:off x="7152399" y="1072622"/>
                <a:ext cx="26045" cy="40733"/>
              </a:xfrm>
              <a:custGeom>
                <a:rect b="b" l="l" r="r" t="t"/>
                <a:pathLst>
                  <a:path extrusionOk="0" h="477" w="305">
                    <a:moveTo>
                      <a:pt x="152" y="1"/>
                    </a:moveTo>
                    <a:cubicBezTo>
                      <a:pt x="71" y="1"/>
                      <a:pt x="1" y="102"/>
                      <a:pt x="1" y="234"/>
                    </a:cubicBezTo>
                    <a:cubicBezTo>
                      <a:pt x="1" y="365"/>
                      <a:pt x="71" y="476"/>
                      <a:pt x="152" y="476"/>
                    </a:cubicBezTo>
                    <a:cubicBezTo>
                      <a:pt x="233" y="476"/>
                      <a:pt x="304" y="365"/>
                      <a:pt x="304" y="234"/>
                    </a:cubicBezTo>
                    <a:cubicBezTo>
                      <a:pt x="304" y="102"/>
                      <a:pt x="233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 flipH="1">
                <a:off x="7193901" y="1194481"/>
                <a:ext cx="77795" cy="10418"/>
              </a:xfrm>
              <a:custGeom>
                <a:rect b="b" l="l" r="r" t="t"/>
                <a:pathLst>
                  <a:path extrusionOk="0" fill="none" h="122" w="911">
                    <a:moveTo>
                      <a:pt x="911" y="91"/>
                    </a:moveTo>
                    <a:cubicBezTo>
                      <a:pt x="617" y="30"/>
                      <a:pt x="587" y="121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 flipH="1">
                <a:off x="7170588" y="1104645"/>
                <a:ext cx="32877" cy="50127"/>
              </a:xfrm>
              <a:custGeom>
                <a:rect b="b" l="l" r="r" t="t"/>
                <a:pathLst>
                  <a:path extrusionOk="0" fill="none" h="587" w="385">
                    <a:moveTo>
                      <a:pt x="122" y="587"/>
                    </a:moveTo>
                    <a:cubicBezTo>
                      <a:pt x="385" y="435"/>
                      <a:pt x="344" y="0"/>
                      <a:pt x="0" y="162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 flipH="1">
                <a:off x="7221569" y="1038122"/>
                <a:ext cx="70024" cy="49273"/>
              </a:xfrm>
              <a:custGeom>
                <a:rect b="b" l="l" r="r" t="t"/>
                <a:pathLst>
                  <a:path extrusionOk="0" fill="none" h="577" w="820">
                    <a:moveTo>
                      <a:pt x="820" y="193"/>
                    </a:moveTo>
                    <a:cubicBezTo>
                      <a:pt x="365" y="577"/>
                      <a:pt x="71" y="0"/>
                      <a:pt x="1" y="7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 flipH="1">
                <a:off x="7140358" y="1027790"/>
                <a:ext cx="42356" cy="25960"/>
              </a:xfrm>
              <a:custGeom>
                <a:rect b="b" l="l" r="r" t="t"/>
                <a:pathLst>
                  <a:path extrusionOk="0" fill="none" h="304" w="496">
                    <a:moveTo>
                      <a:pt x="496" y="192"/>
                    </a:moveTo>
                    <a:cubicBezTo>
                      <a:pt x="283" y="0"/>
                      <a:pt x="51" y="142"/>
                      <a:pt x="0" y="303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 flipH="1">
                <a:off x="7282882" y="1224710"/>
                <a:ext cx="103670" cy="84712"/>
              </a:xfrm>
              <a:custGeom>
                <a:rect b="b" l="l" r="r" t="t"/>
                <a:pathLst>
                  <a:path extrusionOk="0" fill="none" h="992" w="1214">
                    <a:moveTo>
                      <a:pt x="1214" y="971"/>
                    </a:moveTo>
                    <a:cubicBezTo>
                      <a:pt x="1214" y="971"/>
                      <a:pt x="212" y="991"/>
                      <a:pt x="0" y="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 flipH="1">
                <a:off x="7178359" y="2094459"/>
                <a:ext cx="136547" cy="229798"/>
              </a:xfrm>
              <a:custGeom>
                <a:rect b="b" l="l" r="r" t="t"/>
                <a:pathLst>
                  <a:path extrusionOk="0" h="2691" w="1599">
                    <a:moveTo>
                      <a:pt x="1" y="0"/>
                    </a:moveTo>
                    <a:lnTo>
                      <a:pt x="1" y="2691"/>
                    </a:lnTo>
                    <a:lnTo>
                      <a:pt x="1599" y="2691"/>
                    </a:lnTo>
                    <a:lnTo>
                      <a:pt x="1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 flipH="1">
                <a:off x="7208589" y="2119479"/>
                <a:ext cx="76087" cy="179756"/>
              </a:xfrm>
              <a:custGeom>
                <a:rect b="b" l="l" r="r" t="t"/>
                <a:pathLst>
                  <a:path extrusionOk="0" h="2105" w="891">
                    <a:moveTo>
                      <a:pt x="1" y="0"/>
                    </a:moveTo>
                    <a:lnTo>
                      <a:pt x="1" y="2104"/>
                    </a:lnTo>
                    <a:lnTo>
                      <a:pt x="891" y="2104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2D19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 flipH="1">
                <a:off x="7245736" y="2186002"/>
                <a:ext cx="69170" cy="32877"/>
              </a:xfrm>
              <a:custGeom>
                <a:rect b="b" l="l" r="r" t="t"/>
                <a:pathLst>
                  <a:path extrusionOk="0" h="385" w="810">
                    <a:moveTo>
                      <a:pt x="193" y="0"/>
                    </a:moveTo>
                    <a:cubicBezTo>
                      <a:pt x="92" y="0"/>
                      <a:pt x="1" y="91"/>
                      <a:pt x="1" y="192"/>
                    </a:cubicBezTo>
                    <a:cubicBezTo>
                      <a:pt x="1" y="304"/>
                      <a:pt x="92" y="385"/>
                      <a:pt x="193" y="385"/>
                    </a:cubicBezTo>
                    <a:lnTo>
                      <a:pt x="618" y="385"/>
                    </a:lnTo>
                    <a:cubicBezTo>
                      <a:pt x="719" y="385"/>
                      <a:pt x="810" y="304"/>
                      <a:pt x="810" y="192"/>
                    </a:cubicBezTo>
                    <a:cubicBezTo>
                      <a:pt x="810" y="91"/>
                      <a:pt x="719" y="0"/>
                      <a:pt x="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 flipH="1">
                <a:off x="7312258" y="1888827"/>
                <a:ext cx="215964" cy="116735"/>
              </a:xfrm>
              <a:custGeom>
                <a:rect b="b" l="l" r="r" t="t"/>
                <a:pathLst>
                  <a:path extrusionOk="0" fill="none" h="1367" w="2529">
                    <a:moveTo>
                      <a:pt x="0" y="1"/>
                    </a:moveTo>
                    <a:cubicBezTo>
                      <a:pt x="233" y="1012"/>
                      <a:pt x="1791" y="1366"/>
                      <a:pt x="2529" y="608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 flipH="1">
                <a:off x="6993479" y="1568425"/>
                <a:ext cx="125360" cy="406907"/>
              </a:xfrm>
              <a:custGeom>
                <a:rect b="b" l="l" r="r" t="t"/>
                <a:pathLst>
                  <a:path extrusionOk="0" fill="none" h="4765" w="1468">
                    <a:moveTo>
                      <a:pt x="0" y="4764"/>
                    </a:moveTo>
                    <a:cubicBezTo>
                      <a:pt x="1133" y="4643"/>
                      <a:pt x="1467" y="4087"/>
                      <a:pt x="1467" y="3429"/>
                    </a:cubicBezTo>
                    <a:cubicBezTo>
                      <a:pt x="1467" y="2438"/>
                      <a:pt x="607" y="1730"/>
                      <a:pt x="557" y="1"/>
                    </a:cubicBez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 flipH="1">
                <a:off x="7104065" y="775789"/>
                <a:ext cx="470783" cy="428256"/>
              </a:xfrm>
              <a:custGeom>
                <a:rect b="b" l="l" r="r" t="t"/>
                <a:pathLst>
                  <a:path extrusionOk="0" h="5015" w="5513">
                    <a:moveTo>
                      <a:pt x="3081" y="1"/>
                    </a:moveTo>
                    <a:cubicBezTo>
                      <a:pt x="2573" y="1"/>
                      <a:pt x="2064" y="169"/>
                      <a:pt x="1639" y="513"/>
                    </a:cubicBezTo>
                    <a:cubicBezTo>
                      <a:pt x="678" y="1302"/>
                      <a:pt x="0" y="3366"/>
                      <a:pt x="1153" y="5014"/>
                    </a:cubicBezTo>
                    <a:cubicBezTo>
                      <a:pt x="1429" y="4894"/>
                      <a:pt x="1715" y="4120"/>
                      <a:pt x="1820" y="3794"/>
                    </a:cubicBezTo>
                    <a:lnTo>
                      <a:pt x="1820" y="3794"/>
                    </a:lnTo>
                    <a:cubicBezTo>
                      <a:pt x="1757" y="4166"/>
                      <a:pt x="2004" y="4674"/>
                      <a:pt x="2407" y="4842"/>
                    </a:cubicBezTo>
                    <a:cubicBezTo>
                      <a:pt x="2276" y="4498"/>
                      <a:pt x="2316" y="3790"/>
                      <a:pt x="2731" y="3406"/>
                    </a:cubicBezTo>
                    <a:cubicBezTo>
                      <a:pt x="3146" y="3022"/>
                      <a:pt x="2842" y="2081"/>
                      <a:pt x="2731" y="1970"/>
                    </a:cubicBezTo>
                    <a:lnTo>
                      <a:pt x="2731" y="1970"/>
                    </a:lnTo>
                    <a:cubicBezTo>
                      <a:pt x="3338" y="2314"/>
                      <a:pt x="4094" y="2620"/>
                      <a:pt x="4799" y="2620"/>
                    </a:cubicBezTo>
                    <a:cubicBezTo>
                      <a:pt x="5046" y="2620"/>
                      <a:pt x="5287" y="2583"/>
                      <a:pt x="5512" y="2496"/>
                    </a:cubicBezTo>
                    <a:cubicBezTo>
                      <a:pt x="5372" y="862"/>
                      <a:pt x="4230" y="1"/>
                      <a:pt x="3081" y="1"/>
                    </a:cubicBezTo>
                    <a:close/>
                  </a:path>
                </a:pathLst>
              </a:custGeom>
              <a:solidFill>
                <a:srgbClr val="A224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 flipH="1">
                <a:off x="7107566" y="834284"/>
                <a:ext cx="320487" cy="148673"/>
              </a:xfrm>
              <a:custGeom>
                <a:rect b="b" l="l" r="r" t="t"/>
                <a:pathLst>
                  <a:path extrusionOk="0" fill="none" h="1741" w="3753">
                    <a:moveTo>
                      <a:pt x="1" y="0"/>
                    </a:moveTo>
                    <a:cubicBezTo>
                      <a:pt x="1" y="0"/>
                      <a:pt x="557" y="1619"/>
                      <a:pt x="3753" y="1740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 flipH="1">
                <a:off x="7123962" y="821304"/>
                <a:ext cx="267799" cy="126214"/>
              </a:xfrm>
              <a:custGeom>
                <a:rect b="b" l="l" r="r" t="t"/>
                <a:pathLst>
                  <a:path extrusionOk="0" fill="none" h="1478" w="3136">
                    <a:moveTo>
                      <a:pt x="0" y="1"/>
                    </a:moveTo>
                    <a:cubicBezTo>
                      <a:pt x="0" y="1"/>
                      <a:pt x="668" y="1447"/>
                      <a:pt x="3136" y="147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 flipH="1">
                <a:off x="7157608" y="810118"/>
                <a:ext cx="185820" cy="86420"/>
              </a:xfrm>
              <a:custGeom>
                <a:rect b="b" l="l" r="r" t="t"/>
                <a:pathLst>
                  <a:path extrusionOk="0" fill="none" h="1012" w="2176">
                    <a:moveTo>
                      <a:pt x="1" y="0"/>
                    </a:moveTo>
                    <a:cubicBezTo>
                      <a:pt x="1" y="0"/>
                      <a:pt x="729" y="1012"/>
                      <a:pt x="2175" y="97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 flipH="1">
                <a:off x="7408925" y="893036"/>
                <a:ext cx="67462" cy="119211"/>
              </a:xfrm>
              <a:custGeom>
                <a:rect b="b" l="l" r="r" t="t"/>
                <a:pathLst>
                  <a:path extrusionOk="0" fill="none" h="1396" w="790">
                    <a:moveTo>
                      <a:pt x="0" y="0"/>
                    </a:moveTo>
                    <a:cubicBezTo>
                      <a:pt x="0" y="0"/>
                      <a:pt x="789" y="708"/>
                      <a:pt x="567" y="1396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 flipH="1">
                <a:off x="7484073" y="931891"/>
                <a:ext cx="54567" cy="80357"/>
              </a:xfrm>
              <a:custGeom>
                <a:rect b="b" l="l" r="r" t="t"/>
                <a:pathLst>
                  <a:path extrusionOk="0" fill="none" h="941" w="639">
                    <a:moveTo>
                      <a:pt x="1" y="0"/>
                    </a:moveTo>
                    <a:cubicBezTo>
                      <a:pt x="1" y="0"/>
                      <a:pt x="132" y="739"/>
                      <a:pt x="638" y="94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 flipH="1">
                <a:off x="7520366" y="972454"/>
                <a:ext cx="38086" cy="44149"/>
              </a:xfrm>
              <a:custGeom>
                <a:rect b="b" l="l" r="r" t="t"/>
                <a:pathLst>
                  <a:path extrusionOk="0" fill="none" h="517" w="446">
                    <a:moveTo>
                      <a:pt x="0" y="1"/>
                    </a:moveTo>
                    <a:cubicBezTo>
                      <a:pt x="0" y="1"/>
                      <a:pt x="21" y="274"/>
                      <a:pt x="445" y="517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 flipH="1">
                <a:off x="7545387" y="990643"/>
                <a:ext cx="40733" cy="188296"/>
              </a:xfrm>
              <a:custGeom>
                <a:rect b="b" l="l" r="r" t="t"/>
                <a:pathLst>
                  <a:path extrusionOk="0" fill="none" h="2205" w="477">
                    <a:moveTo>
                      <a:pt x="51" y="0"/>
                    </a:moveTo>
                    <a:cubicBezTo>
                      <a:pt x="51" y="0"/>
                      <a:pt x="1" y="1345"/>
                      <a:pt x="476" y="2205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 flipH="1">
                <a:off x="7396031" y="1030351"/>
                <a:ext cx="110587" cy="152857"/>
              </a:xfrm>
              <a:custGeom>
                <a:rect b="b" l="l" r="r" t="t"/>
                <a:pathLst>
                  <a:path extrusionOk="0" h="1790" w="1295">
                    <a:moveTo>
                      <a:pt x="503" y="1"/>
                    </a:moveTo>
                    <a:cubicBezTo>
                      <a:pt x="476" y="1"/>
                      <a:pt x="450" y="4"/>
                      <a:pt x="425" y="10"/>
                    </a:cubicBezTo>
                    <a:cubicBezTo>
                      <a:pt x="132" y="81"/>
                      <a:pt x="0" y="536"/>
                      <a:pt x="132" y="1032"/>
                    </a:cubicBezTo>
                    <a:cubicBezTo>
                      <a:pt x="242" y="1474"/>
                      <a:pt x="528" y="1790"/>
                      <a:pt x="800" y="1790"/>
                    </a:cubicBezTo>
                    <a:cubicBezTo>
                      <a:pt x="827" y="1790"/>
                      <a:pt x="854" y="1787"/>
                      <a:pt x="880" y="1780"/>
                    </a:cubicBezTo>
                    <a:cubicBezTo>
                      <a:pt x="1163" y="1710"/>
                      <a:pt x="1295" y="1255"/>
                      <a:pt x="1173" y="759"/>
                    </a:cubicBezTo>
                    <a:cubicBezTo>
                      <a:pt x="1063" y="317"/>
                      <a:pt x="768" y="1"/>
                      <a:pt x="50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 flipH="1">
                <a:off x="7361446" y="990643"/>
                <a:ext cx="22544" cy="84712"/>
              </a:xfrm>
              <a:custGeom>
                <a:rect b="b" l="l" r="r" t="t"/>
                <a:pathLst>
                  <a:path extrusionOk="0" fill="none" h="992" w="264">
                    <a:moveTo>
                      <a:pt x="0" y="0"/>
                    </a:moveTo>
                    <a:cubicBezTo>
                      <a:pt x="0" y="0"/>
                      <a:pt x="263" y="577"/>
                      <a:pt x="31" y="991"/>
                    </a:cubicBez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 flipH="1">
                <a:off x="7421905" y="1154687"/>
                <a:ext cx="49358" cy="48504"/>
              </a:xfrm>
              <a:custGeom>
                <a:rect b="b" l="l" r="r" t="t"/>
                <a:pathLst>
                  <a:path extrusionOk="0" h="568" w="578">
                    <a:moveTo>
                      <a:pt x="294" y="1"/>
                    </a:moveTo>
                    <a:cubicBezTo>
                      <a:pt x="132" y="1"/>
                      <a:pt x="1" y="132"/>
                      <a:pt x="1" y="284"/>
                    </a:cubicBezTo>
                    <a:cubicBezTo>
                      <a:pt x="1" y="446"/>
                      <a:pt x="132" y="567"/>
                      <a:pt x="294" y="567"/>
                    </a:cubicBezTo>
                    <a:cubicBezTo>
                      <a:pt x="446" y="567"/>
                      <a:pt x="577" y="446"/>
                      <a:pt x="577" y="284"/>
                    </a:cubicBezTo>
                    <a:cubicBezTo>
                      <a:pt x="577" y="132"/>
                      <a:pt x="446" y="1"/>
                      <a:pt x="2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 flipH="1">
                <a:off x="6458052" y="2250731"/>
                <a:ext cx="195213" cy="151405"/>
              </a:xfrm>
              <a:custGeom>
                <a:rect b="b" l="l" r="r" t="t"/>
                <a:pathLst>
                  <a:path extrusionOk="0" h="1773" w="2286">
                    <a:moveTo>
                      <a:pt x="354" y="1"/>
                    </a:moveTo>
                    <a:lnTo>
                      <a:pt x="0" y="861"/>
                    </a:lnTo>
                    <a:cubicBezTo>
                      <a:pt x="0" y="861"/>
                      <a:pt x="1484" y="1772"/>
                      <a:pt x="1897" y="1772"/>
                    </a:cubicBezTo>
                    <a:cubicBezTo>
                      <a:pt x="1906" y="1772"/>
                      <a:pt x="1914" y="1772"/>
                      <a:pt x="1922" y="1771"/>
                    </a:cubicBezTo>
                    <a:cubicBezTo>
                      <a:pt x="2286" y="1740"/>
                      <a:pt x="354" y="1"/>
                      <a:pt x="354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 flipH="1">
                <a:off x="6521927" y="2158334"/>
                <a:ext cx="204777" cy="207424"/>
              </a:xfrm>
              <a:custGeom>
                <a:rect b="b" l="l" r="r" t="t"/>
                <a:pathLst>
                  <a:path extrusionOk="0" h="2429" w="2398">
                    <a:moveTo>
                      <a:pt x="1406" y="1"/>
                    </a:moveTo>
                    <a:cubicBezTo>
                      <a:pt x="0" y="233"/>
                      <a:pt x="31" y="1811"/>
                      <a:pt x="31" y="1811"/>
                    </a:cubicBezTo>
                    <a:lnTo>
                      <a:pt x="1052" y="2428"/>
                    </a:lnTo>
                    <a:lnTo>
                      <a:pt x="2397" y="790"/>
                    </a:lnTo>
                    <a:lnTo>
                      <a:pt x="14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 flipH="1">
                <a:off x="6724911" y="2046040"/>
                <a:ext cx="249695" cy="227236"/>
              </a:xfrm>
              <a:custGeom>
                <a:rect b="b" l="l" r="r" t="t"/>
                <a:pathLst>
                  <a:path extrusionOk="0" h="2661" w="2924">
                    <a:moveTo>
                      <a:pt x="1508" y="1"/>
                    </a:moveTo>
                    <a:lnTo>
                      <a:pt x="1" y="1740"/>
                    </a:lnTo>
                    <a:lnTo>
                      <a:pt x="1680" y="2661"/>
                    </a:lnTo>
                    <a:lnTo>
                      <a:pt x="2924" y="1225"/>
                    </a:lnTo>
                    <a:lnTo>
                      <a:pt x="15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 flipH="1">
                <a:off x="6737891" y="2123749"/>
                <a:ext cx="108879" cy="120065"/>
              </a:xfrm>
              <a:custGeom>
                <a:rect b="b" l="l" r="r" t="t"/>
                <a:pathLst>
                  <a:path extrusionOk="0" h="1406" w="1275">
                    <a:moveTo>
                      <a:pt x="1159" y="1"/>
                    </a:moveTo>
                    <a:cubicBezTo>
                      <a:pt x="1128" y="1"/>
                      <a:pt x="1095" y="13"/>
                      <a:pt x="1073" y="41"/>
                    </a:cubicBezTo>
                    <a:lnTo>
                      <a:pt x="41" y="1225"/>
                    </a:lnTo>
                    <a:cubicBezTo>
                      <a:pt x="1" y="1275"/>
                      <a:pt x="11" y="1336"/>
                      <a:pt x="51" y="1377"/>
                    </a:cubicBezTo>
                    <a:cubicBezTo>
                      <a:pt x="70" y="1396"/>
                      <a:pt x="96" y="1406"/>
                      <a:pt x="122" y="1406"/>
                    </a:cubicBezTo>
                    <a:cubicBezTo>
                      <a:pt x="152" y="1406"/>
                      <a:pt x="181" y="1393"/>
                      <a:pt x="203" y="1366"/>
                    </a:cubicBezTo>
                    <a:lnTo>
                      <a:pt x="1234" y="173"/>
                    </a:lnTo>
                    <a:cubicBezTo>
                      <a:pt x="1275" y="133"/>
                      <a:pt x="1265" y="62"/>
                      <a:pt x="1224" y="21"/>
                    </a:cubicBezTo>
                    <a:cubicBezTo>
                      <a:pt x="1207" y="8"/>
                      <a:pt x="1183" y="1"/>
                      <a:pt x="11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 flipH="1">
                <a:off x="6770683" y="2107780"/>
                <a:ext cx="108879" cy="120236"/>
              </a:xfrm>
              <a:custGeom>
                <a:rect b="b" l="l" r="r" t="t"/>
                <a:pathLst>
                  <a:path extrusionOk="0" h="1408" w="1275">
                    <a:moveTo>
                      <a:pt x="1154" y="0"/>
                    </a:moveTo>
                    <a:cubicBezTo>
                      <a:pt x="1124" y="0"/>
                      <a:pt x="1095" y="14"/>
                      <a:pt x="1072" y="36"/>
                    </a:cubicBezTo>
                    <a:lnTo>
                      <a:pt x="41" y="1230"/>
                    </a:lnTo>
                    <a:cubicBezTo>
                      <a:pt x="0" y="1270"/>
                      <a:pt x="0" y="1341"/>
                      <a:pt x="51" y="1382"/>
                    </a:cubicBezTo>
                    <a:cubicBezTo>
                      <a:pt x="68" y="1399"/>
                      <a:pt x="92" y="1407"/>
                      <a:pt x="115" y="1407"/>
                    </a:cubicBezTo>
                    <a:cubicBezTo>
                      <a:pt x="146" y="1407"/>
                      <a:pt x="175" y="1394"/>
                      <a:pt x="192" y="1371"/>
                    </a:cubicBezTo>
                    <a:lnTo>
                      <a:pt x="1234" y="178"/>
                    </a:lnTo>
                    <a:cubicBezTo>
                      <a:pt x="1275" y="127"/>
                      <a:pt x="1264" y="67"/>
                      <a:pt x="1224" y="26"/>
                    </a:cubicBezTo>
                    <a:cubicBezTo>
                      <a:pt x="1202" y="8"/>
                      <a:pt x="1178" y="0"/>
                      <a:pt x="11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 flipH="1">
                <a:off x="6804329" y="2091897"/>
                <a:ext cx="108110" cy="119980"/>
              </a:xfrm>
              <a:custGeom>
                <a:rect b="b" l="l" r="r" t="t"/>
                <a:pathLst>
                  <a:path extrusionOk="0" h="1405" w="1266">
                    <a:moveTo>
                      <a:pt x="1149" y="1"/>
                    </a:moveTo>
                    <a:cubicBezTo>
                      <a:pt x="1121" y="1"/>
                      <a:pt x="1094" y="14"/>
                      <a:pt x="1073" y="40"/>
                    </a:cubicBezTo>
                    <a:lnTo>
                      <a:pt x="31" y="1234"/>
                    </a:lnTo>
                    <a:cubicBezTo>
                      <a:pt x="1" y="1274"/>
                      <a:pt x="1" y="1345"/>
                      <a:pt x="41" y="1375"/>
                    </a:cubicBezTo>
                    <a:cubicBezTo>
                      <a:pt x="65" y="1394"/>
                      <a:pt x="91" y="1405"/>
                      <a:pt x="116" y="1405"/>
                    </a:cubicBezTo>
                    <a:cubicBezTo>
                      <a:pt x="145" y="1405"/>
                      <a:pt x="172" y="1392"/>
                      <a:pt x="193" y="1365"/>
                    </a:cubicBezTo>
                    <a:lnTo>
                      <a:pt x="1235" y="172"/>
                    </a:lnTo>
                    <a:cubicBezTo>
                      <a:pt x="1265" y="131"/>
                      <a:pt x="1265" y="60"/>
                      <a:pt x="1225" y="30"/>
                    </a:cubicBezTo>
                    <a:cubicBezTo>
                      <a:pt x="1201" y="11"/>
                      <a:pt x="1175" y="1"/>
                      <a:pt x="1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 flipH="1">
                <a:off x="6837206" y="2075842"/>
                <a:ext cx="108879" cy="120236"/>
              </a:xfrm>
              <a:custGeom>
                <a:rect b="b" l="l" r="r" t="t"/>
                <a:pathLst>
                  <a:path extrusionOk="0" h="1408" w="1275">
                    <a:moveTo>
                      <a:pt x="1159" y="0"/>
                    </a:moveTo>
                    <a:cubicBezTo>
                      <a:pt x="1127" y="0"/>
                      <a:pt x="1095" y="13"/>
                      <a:pt x="1072" y="36"/>
                    </a:cubicBezTo>
                    <a:lnTo>
                      <a:pt x="41" y="1230"/>
                    </a:lnTo>
                    <a:cubicBezTo>
                      <a:pt x="0" y="1270"/>
                      <a:pt x="10" y="1341"/>
                      <a:pt x="51" y="1381"/>
                    </a:cubicBezTo>
                    <a:cubicBezTo>
                      <a:pt x="73" y="1399"/>
                      <a:pt x="97" y="1407"/>
                      <a:pt x="121" y="1407"/>
                    </a:cubicBezTo>
                    <a:cubicBezTo>
                      <a:pt x="151" y="1407"/>
                      <a:pt x="180" y="1394"/>
                      <a:pt x="203" y="1371"/>
                    </a:cubicBezTo>
                    <a:lnTo>
                      <a:pt x="1234" y="178"/>
                    </a:lnTo>
                    <a:cubicBezTo>
                      <a:pt x="1275" y="127"/>
                      <a:pt x="1275" y="66"/>
                      <a:pt x="1224" y="26"/>
                    </a:cubicBezTo>
                    <a:cubicBezTo>
                      <a:pt x="1206" y="8"/>
                      <a:pt x="1183" y="0"/>
                      <a:pt x="1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 flipH="1">
                <a:off x="5651325" y="2874371"/>
                <a:ext cx="121005" cy="111526"/>
              </a:xfrm>
              <a:custGeom>
                <a:rect b="b" l="l" r="r" t="t"/>
                <a:pathLst>
                  <a:path extrusionOk="0" h="1306" w="1417">
                    <a:moveTo>
                      <a:pt x="304" y="0"/>
                    </a:moveTo>
                    <a:lnTo>
                      <a:pt x="1" y="354"/>
                    </a:lnTo>
                    <a:lnTo>
                      <a:pt x="1103" y="1305"/>
                    </a:lnTo>
                    <a:lnTo>
                      <a:pt x="1417" y="95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04A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 flipH="1">
                <a:off x="5743723" y="2320755"/>
                <a:ext cx="667704" cy="584785"/>
              </a:xfrm>
              <a:custGeom>
                <a:rect b="b" l="l" r="r" t="t"/>
                <a:pathLst>
                  <a:path extrusionOk="0" h="6848" w="7819">
                    <a:moveTo>
                      <a:pt x="243" y="0"/>
                    </a:moveTo>
                    <a:lnTo>
                      <a:pt x="0" y="273"/>
                    </a:lnTo>
                    <a:lnTo>
                      <a:pt x="7576" y="6847"/>
                    </a:lnTo>
                    <a:lnTo>
                      <a:pt x="7819" y="6574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 flipH="1">
                <a:off x="5600345" y="2918435"/>
                <a:ext cx="119297" cy="113234"/>
              </a:xfrm>
              <a:custGeom>
                <a:rect b="b" l="l" r="r" t="t"/>
                <a:pathLst>
                  <a:path extrusionOk="0" h="1326" w="1397">
                    <a:moveTo>
                      <a:pt x="405" y="0"/>
                    </a:moveTo>
                    <a:lnTo>
                      <a:pt x="1" y="476"/>
                    </a:lnTo>
                    <a:lnTo>
                      <a:pt x="992" y="1325"/>
                    </a:lnTo>
                    <a:lnTo>
                      <a:pt x="1396" y="860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 flipH="1">
                <a:off x="5729035" y="2864892"/>
                <a:ext cx="52774" cy="55336"/>
              </a:xfrm>
              <a:custGeom>
                <a:rect b="b" l="l" r="r" t="t"/>
                <a:pathLst>
                  <a:path extrusionOk="0" h="648" w="618">
                    <a:moveTo>
                      <a:pt x="405" y="0"/>
                    </a:moveTo>
                    <a:lnTo>
                      <a:pt x="0" y="465"/>
                    </a:lnTo>
                    <a:lnTo>
                      <a:pt x="203" y="647"/>
                    </a:lnTo>
                    <a:lnTo>
                      <a:pt x="617" y="172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 flipH="1">
                <a:off x="6887247" y="1943309"/>
                <a:ext cx="159945" cy="151405"/>
              </a:xfrm>
              <a:custGeom>
                <a:rect b="b" l="l" r="r" t="t"/>
                <a:pathLst>
                  <a:path extrusionOk="0" h="1773" w="1873">
                    <a:moveTo>
                      <a:pt x="658" y="152"/>
                    </a:moveTo>
                    <a:lnTo>
                      <a:pt x="1720" y="1082"/>
                    </a:lnTo>
                    <a:lnTo>
                      <a:pt x="1326" y="1527"/>
                    </a:lnTo>
                    <a:cubicBezTo>
                      <a:pt x="1248" y="1616"/>
                      <a:pt x="1140" y="1663"/>
                      <a:pt x="1031" y="1663"/>
                    </a:cubicBezTo>
                    <a:cubicBezTo>
                      <a:pt x="942" y="1663"/>
                      <a:pt x="853" y="1632"/>
                      <a:pt x="780" y="1568"/>
                    </a:cubicBezTo>
                    <a:lnTo>
                      <a:pt x="304" y="1153"/>
                    </a:lnTo>
                    <a:cubicBezTo>
                      <a:pt x="143" y="1012"/>
                      <a:pt x="122" y="769"/>
                      <a:pt x="264" y="607"/>
                    </a:cubicBezTo>
                    <a:lnTo>
                      <a:pt x="658" y="152"/>
                    </a:lnTo>
                    <a:close/>
                    <a:moveTo>
                      <a:pt x="638" y="0"/>
                    </a:moveTo>
                    <a:lnTo>
                      <a:pt x="183" y="536"/>
                    </a:lnTo>
                    <a:cubicBezTo>
                      <a:pt x="1" y="738"/>
                      <a:pt x="21" y="1062"/>
                      <a:pt x="224" y="1244"/>
                    </a:cubicBezTo>
                    <a:lnTo>
                      <a:pt x="699" y="1649"/>
                    </a:lnTo>
                    <a:cubicBezTo>
                      <a:pt x="796" y="1732"/>
                      <a:pt x="915" y="1773"/>
                      <a:pt x="1034" y="1773"/>
                    </a:cubicBezTo>
                    <a:cubicBezTo>
                      <a:pt x="1177" y="1773"/>
                      <a:pt x="1318" y="1714"/>
                      <a:pt x="1417" y="1598"/>
                    </a:cubicBezTo>
                    <a:lnTo>
                      <a:pt x="1872" y="1072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 flipH="1">
                <a:off x="6252421" y="2062435"/>
                <a:ext cx="165922" cy="159945"/>
              </a:xfrm>
              <a:custGeom>
                <a:rect b="b" l="l" r="r" t="t"/>
                <a:pathLst>
                  <a:path extrusionOk="0" h="1873" w="1943">
                    <a:moveTo>
                      <a:pt x="627" y="1"/>
                    </a:moveTo>
                    <a:lnTo>
                      <a:pt x="0" y="719"/>
                    </a:lnTo>
                    <a:lnTo>
                      <a:pt x="1315" y="1872"/>
                    </a:lnTo>
                    <a:lnTo>
                      <a:pt x="1942" y="1144"/>
                    </a:lnTo>
                    <a:lnTo>
                      <a:pt x="6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 flipH="1">
                <a:off x="6365569" y="1951934"/>
                <a:ext cx="186673" cy="172839"/>
              </a:xfrm>
              <a:custGeom>
                <a:rect b="b" l="l" r="r" t="t"/>
                <a:pathLst>
                  <a:path extrusionOk="0" h="2024" w="2186">
                    <a:moveTo>
                      <a:pt x="314" y="0"/>
                    </a:moveTo>
                    <a:lnTo>
                      <a:pt x="0" y="354"/>
                    </a:lnTo>
                    <a:lnTo>
                      <a:pt x="1558" y="2023"/>
                    </a:lnTo>
                    <a:lnTo>
                      <a:pt x="2185" y="130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6"/>
              <p:cNvSpPr/>
              <p:nvPr/>
            </p:nvSpPr>
            <p:spPr>
              <a:xfrm flipH="1">
                <a:off x="6525343" y="1659115"/>
                <a:ext cx="364637" cy="323989"/>
              </a:xfrm>
              <a:custGeom>
                <a:rect b="b" l="l" r="r" t="t"/>
                <a:pathLst>
                  <a:path extrusionOk="0" h="3794" w="4270">
                    <a:moveTo>
                      <a:pt x="304" y="1"/>
                    </a:moveTo>
                    <a:lnTo>
                      <a:pt x="1" y="355"/>
                    </a:lnTo>
                    <a:lnTo>
                      <a:pt x="3955" y="3793"/>
                    </a:lnTo>
                    <a:lnTo>
                      <a:pt x="4269" y="3439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 flipH="1">
                <a:off x="6742161" y="1657407"/>
                <a:ext cx="146965" cy="142610"/>
              </a:xfrm>
              <a:custGeom>
                <a:rect b="b" l="l" r="r" t="t"/>
                <a:pathLst>
                  <a:path extrusionOk="0" h="1670" w="1721">
                    <a:moveTo>
                      <a:pt x="618" y="0"/>
                    </a:moveTo>
                    <a:lnTo>
                      <a:pt x="1" y="708"/>
                    </a:lnTo>
                    <a:lnTo>
                      <a:pt x="1103" y="1669"/>
                    </a:lnTo>
                    <a:lnTo>
                      <a:pt x="1720" y="951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 flipH="1">
                <a:off x="6848393" y="1628885"/>
                <a:ext cx="73525" cy="78649"/>
              </a:xfrm>
              <a:custGeom>
                <a:rect b="b" l="l" r="r" t="t"/>
                <a:pathLst>
                  <a:path extrusionOk="0" h="921" w="861">
                    <a:moveTo>
                      <a:pt x="618" y="1"/>
                    </a:moveTo>
                    <a:lnTo>
                      <a:pt x="1" y="719"/>
                    </a:lnTo>
                    <a:lnTo>
                      <a:pt x="233" y="921"/>
                    </a:lnTo>
                    <a:lnTo>
                      <a:pt x="860" y="203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6"/>
              <p:cNvSpPr/>
              <p:nvPr/>
            </p:nvSpPr>
            <p:spPr>
              <a:xfrm flipH="1">
                <a:off x="6511595" y="1909578"/>
                <a:ext cx="122713" cy="133131"/>
              </a:xfrm>
              <a:custGeom>
                <a:rect b="b" l="l" r="r" t="t"/>
                <a:pathLst>
                  <a:path extrusionOk="0" h="1559" w="1437">
                    <a:moveTo>
                      <a:pt x="1083" y="1"/>
                    </a:moveTo>
                    <a:lnTo>
                      <a:pt x="1" y="1245"/>
                    </a:lnTo>
                    <a:lnTo>
                      <a:pt x="355" y="1558"/>
                    </a:lnTo>
                    <a:lnTo>
                      <a:pt x="1437" y="304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 flipH="1">
                <a:off x="6626451" y="1809410"/>
                <a:ext cx="122713" cy="133131"/>
              </a:xfrm>
              <a:custGeom>
                <a:rect b="b" l="l" r="r" t="t"/>
                <a:pathLst>
                  <a:path extrusionOk="0" h="1559" w="1437">
                    <a:moveTo>
                      <a:pt x="1083" y="0"/>
                    </a:moveTo>
                    <a:lnTo>
                      <a:pt x="0" y="1255"/>
                    </a:lnTo>
                    <a:lnTo>
                      <a:pt x="354" y="1558"/>
                    </a:lnTo>
                    <a:lnTo>
                      <a:pt x="1437" y="31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6"/>
              <p:cNvSpPr/>
              <p:nvPr/>
            </p:nvSpPr>
            <p:spPr>
              <a:xfrm flipH="1">
                <a:off x="6566845" y="1860049"/>
                <a:ext cx="92483" cy="83602"/>
              </a:xfrm>
              <a:custGeom>
                <a:rect b="b" l="l" r="r" t="t"/>
                <a:pathLst>
                  <a:path extrusionOk="0" h="979" w="1083">
                    <a:moveTo>
                      <a:pt x="538" y="1"/>
                    </a:moveTo>
                    <a:cubicBezTo>
                      <a:pt x="404" y="1"/>
                      <a:pt x="270" y="57"/>
                      <a:pt x="172" y="166"/>
                    </a:cubicBezTo>
                    <a:cubicBezTo>
                      <a:pt x="0" y="378"/>
                      <a:pt x="21" y="682"/>
                      <a:pt x="223" y="854"/>
                    </a:cubicBezTo>
                    <a:cubicBezTo>
                      <a:pt x="316" y="938"/>
                      <a:pt x="431" y="979"/>
                      <a:pt x="545" y="979"/>
                    </a:cubicBezTo>
                    <a:cubicBezTo>
                      <a:pt x="679" y="979"/>
                      <a:pt x="812" y="922"/>
                      <a:pt x="911" y="813"/>
                    </a:cubicBezTo>
                    <a:cubicBezTo>
                      <a:pt x="1083" y="601"/>
                      <a:pt x="1062" y="297"/>
                      <a:pt x="860" y="126"/>
                    </a:cubicBezTo>
                    <a:cubicBezTo>
                      <a:pt x="767" y="42"/>
                      <a:pt x="652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 flipH="1">
                <a:off x="6586742" y="1875933"/>
                <a:ext cx="52774" cy="51920"/>
              </a:xfrm>
              <a:custGeom>
                <a:rect b="b" l="l" r="r" t="t"/>
                <a:pathLst>
                  <a:path extrusionOk="0" fill="none" h="608" w="618">
                    <a:moveTo>
                      <a:pt x="102" y="122"/>
                    </a:moveTo>
                    <a:cubicBezTo>
                      <a:pt x="1" y="243"/>
                      <a:pt x="11" y="415"/>
                      <a:pt x="132" y="506"/>
                    </a:cubicBezTo>
                    <a:cubicBezTo>
                      <a:pt x="244" y="607"/>
                      <a:pt x="416" y="597"/>
                      <a:pt x="517" y="486"/>
                    </a:cubicBezTo>
                    <a:cubicBezTo>
                      <a:pt x="618" y="364"/>
                      <a:pt x="608" y="192"/>
                      <a:pt x="486" y="101"/>
                    </a:cubicBezTo>
                    <a:cubicBezTo>
                      <a:pt x="375" y="0"/>
                      <a:pt x="203" y="10"/>
                      <a:pt x="102" y="122"/>
                    </a:cubicBezTo>
                    <a:close/>
                  </a:path>
                </a:pathLst>
              </a:custGeom>
              <a:noFill/>
              <a:ln cap="flat" cmpd="sng" w="2275">
                <a:solidFill>
                  <a:schemeClr val="accent4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 flipH="1">
                <a:off x="6269756" y="2144500"/>
                <a:ext cx="54482" cy="63192"/>
              </a:xfrm>
              <a:custGeom>
                <a:rect b="b" l="l" r="r" t="t"/>
                <a:pathLst>
                  <a:path extrusionOk="0" fill="none" h="740" w="638">
                    <a:moveTo>
                      <a:pt x="638" y="1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 flipH="1">
                <a:off x="6343110" y="2080625"/>
                <a:ext cx="54567" cy="63107"/>
              </a:xfrm>
              <a:custGeom>
                <a:rect b="b" l="l" r="r" t="t"/>
                <a:pathLst>
                  <a:path extrusionOk="0" fill="none" h="739" w="639">
                    <a:moveTo>
                      <a:pt x="638" y="0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 flipH="1">
                <a:off x="6813893" y="1672095"/>
                <a:ext cx="54482" cy="63107"/>
              </a:xfrm>
              <a:custGeom>
                <a:rect b="b" l="l" r="r" t="t"/>
                <a:pathLst>
                  <a:path extrusionOk="0" fill="none" h="739" w="638">
                    <a:moveTo>
                      <a:pt x="638" y="0"/>
                    </a:moveTo>
                    <a:lnTo>
                      <a:pt x="1" y="739"/>
                    </a:lnTo>
                  </a:path>
                </a:pathLst>
              </a:custGeom>
              <a:noFill/>
              <a:ln cap="flat" cmpd="sng" w="2275">
                <a:solidFill>
                  <a:srgbClr val="483048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 flipH="1">
                <a:off x="6277527" y="1729053"/>
                <a:ext cx="879312" cy="741143"/>
              </a:xfrm>
              <a:custGeom>
                <a:rect b="b" l="l" r="r" t="t"/>
                <a:pathLst>
                  <a:path extrusionOk="0" h="8679" w="10297">
                    <a:moveTo>
                      <a:pt x="901" y="1"/>
                    </a:moveTo>
                    <a:lnTo>
                      <a:pt x="0" y="1022"/>
                    </a:lnTo>
                    <a:lnTo>
                      <a:pt x="1518" y="2337"/>
                    </a:lnTo>
                    <a:lnTo>
                      <a:pt x="2448" y="2266"/>
                    </a:lnTo>
                    <a:lnTo>
                      <a:pt x="9832" y="8679"/>
                    </a:lnTo>
                    <a:lnTo>
                      <a:pt x="10297" y="815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 flipH="1">
                <a:off x="7079898" y="1410359"/>
                <a:ext cx="536451" cy="406053"/>
              </a:xfrm>
              <a:custGeom>
                <a:rect b="b" l="l" r="r" t="t"/>
                <a:pathLst>
                  <a:path extrusionOk="0" h="4755" w="6282">
                    <a:moveTo>
                      <a:pt x="1983" y="1"/>
                    </a:moveTo>
                    <a:lnTo>
                      <a:pt x="1" y="2286"/>
                    </a:lnTo>
                    <a:lnTo>
                      <a:pt x="1083" y="3237"/>
                    </a:lnTo>
                    <a:lnTo>
                      <a:pt x="3106" y="2772"/>
                    </a:lnTo>
                    <a:lnTo>
                      <a:pt x="5392" y="4754"/>
                    </a:lnTo>
                    <a:lnTo>
                      <a:pt x="6282" y="3733"/>
                    </a:lnTo>
                    <a:lnTo>
                      <a:pt x="19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 flipH="1">
                <a:off x="6277527" y="1740325"/>
                <a:ext cx="773935" cy="684953"/>
              </a:xfrm>
              <a:custGeom>
                <a:rect b="b" l="l" r="r" t="t"/>
                <a:pathLst>
                  <a:path extrusionOk="0" h="8021" w="9063">
                    <a:moveTo>
                      <a:pt x="456" y="0"/>
                    </a:moveTo>
                    <a:lnTo>
                      <a:pt x="0" y="152"/>
                    </a:lnTo>
                    <a:lnTo>
                      <a:pt x="9063" y="8021"/>
                    </a:lnTo>
                    <a:lnTo>
                      <a:pt x="9022" y="6827"/>
                    </a:lnTo>
                    <a:lnTo>
                      <a:pt x="1588" y="385"/>
                    </a:lnTo>
                    <a:lnTo>
                      <a:pt x="1143" y="597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 flipH="1">
                <a:off x="6691180" y="1823671"/>
                <a:ext cx="422449" cy="334663"/>
              </a:xfrm>
              <a:custGeom>
                <a:rect b="b" l="l" r="r" t="t"/>
                <a:pathLst>
                  <a:path extrusionOk="0" h="3919" w="4947">
                    <a:moveTo>
                      <a:pt x="484" y="1"/>
                    </a:moveTo>
                    <a:cubicBezTo>
                      <a:pt x="378" y="1"/>
                      <a:pt x="274" y="44"/>
                      <a:pt x="202" y="127"/>
                    </a:cubicBezTo>
                    <a:lnTo>
                      <a:pt x="0" y="359"/>
                    </a:lnTo>
                    <a:cubicBezTo>
                      <a:pt x="213" y="471"/>
                      <a:pt x="354" y="683"/>
                      <a:pt x="344" y="895"/>
                    </a:cubicBezTo>
                    <a:cubicBezTo>
                      <a:pt x="344" y="1057"/>
                      <a:pt x="263" y="1169"/>
                      <a:pt x="223" y="1219"/>
                    </a:cubicBezTo>
                    <a:lnTo>
                      <a:pt x="1032" y="1927"/>
                    </a:lnTo>
                    <a:lnTo>
                      <a:pt x="1103" y="1856"/>
                    </a:lnTo>
                    <a:cubicBezTo>
                      <a:pt x="1180" y="1762"/>
                      <a:pt x="1294" y="1714"/>
                      <a:pt x="1411" y="1714"/>
                    </a:cubicBezTo>
                    <a:cubicBezTo>
                      <a:pt x="1508" y="1714"/>
                      <a:pt x="1607" y="1747"/>
                      <a:pt x="1689" y="1816"/>
                    </a:cubicBezTo>
                    <a:lnTo>
                      <a:pt x="2195" y="2261"/>
                    </a:lnTo>
                    <a:cubicBezTo>
                      <a:pt x="2377" y="2413"/>
                      <a:pt x="2387" y="2676"/>
                      <a:pt x="2246" y="2847"/>
                    </a:cubicBezTo>
                    <a:lnTo>
                      <a:pt x="2175" y="2918"/>
                    </a:lnTo>
                    <a:lnTo>
                      <a:pt x="2630" y="3313"/>
                    </a:lnTo>
                    <a:cubicBezTo>
                      <a:pt x="2741" y="3405"/>
                      <a:pt x="2878" y="3456"/>
                      <a:pt x="3024" y="3456"/>
                    </a:cubicBezTo>
                    <a:cubicBezTo>
                      <a:pt x="3038" y="3456"/>
                      <a:pt x="3051" y="3455"/>
                      <a:pt x="3065" y="3454"/>
                    </a:cubicBezTo>
                    <a:lnTo>
                      <a:pt x="3591" y="3424"/>
                    </a:lnTo>
                    <a:lnTo>
                      <a:pt x="4430" y="3869"/>
                    </a:lnTo>
                    <a:cubicBezTo>
                      <a:pt x="4486" y="3902"/>
                      <a:pt x="4548" y="3918"/>
                      <a:pt x="4611" y="3918"/>
                    </a:cubicBezTo>
                    <a:cubicBezTo>
                      <a:pt x="4718" y="3918"/>
                      <a:pt x="4825" y="3871"/>
                      <a:pt x="4896" y="3788"/>
                    </a:cubicBezTo>
                    <a:lnTo>
                      <a:pt x="4946" y="3738"/>
                    </a:lnTo>
                    <a:lnTo>
                      <a:pt x="739" y="96"/>
                    </a:lnTo>
                    <a:cubicBezTo>
                      <a:pt x="665" y="32"/>
                      <a:pt x="574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 flipH="1">
                <a:off x="7025502" y="1931183"/>
                <a:ext cx="228090" cy="170278"/>
              </a:xfrm>
              <a:custGeom>
                <a:rect b="b" l="l" r="r" t="t"/>
                <a:pathLst>
                  <a:path extrusionOk="0" h="1994" w="2671">
                    <a:moveTo>
                      <a:pt x="1902" y="1"/>
                    </a:moveTo>
                    <a:lnTo>
                      <a:pt x="1073" y="496"/>
                    </a:lnTo>
                    <a:lnTo>
                      <a:pt x="1022" y="516"/>
                    </a:lnTo>
                    <a:cubicBezTo>
                      <a:pt x="638" y="607"/>
                      <a:pt x="294" y="830"/>
                      <a:pt x="41" y="1123"/>
                    </a:cubicBezTo>
                    <a:lnTo>
                      <a:pt x="1" y="1164"/>
                    </a:lnTo>
                    <a:lnTo>
                      <a:pt x="790" y="1993"/>
                    </a:lnTo>
                    <a:cubicBezTo>
                      <a:pt x="820" y="1892"/>
                      <a:pt x="921" y="1619"/>
                      <a:pt x="1204" y="1417"/>
                    </a:cubicBezTo>
                    <a:cubicBezTo>
                      <a:pt x="1386" y="1295"/>
                      <a:pt x="1558" y="1255"/>
                      <a:pt x="1659" y="1234"/>
                    </a:cubicBezTo>
                    <a:cubicBezTo>
                      <a:pt x="1740" y="1063"/>
                      <a:pt x="1902" y="951"/>
                      <a:pt x="2094" y="931"/>
                    </a:cubicBezTo>
                    <a:cubicBezTo>
                      <a:pt x="2107" y="930"/>
                      <a:pt x="2119" y="930"/>
                      <a:pt x="2131" y="930"/>
                    </a:cubicBezTo>
                    <a:cubicBezTo>
                      <a:pt x="2383" y="930"/>
                      <a:pt x="2540" y="1124"/>
                      <a:pt x="2549" y="1143"/>
                    </a:cubicBezTo>
                    <a:cubicBezTo>
                      <a:pt x="2539" y="1113"/>
                      <a:pt x="2519" y="1063"/>
                      <a:pt x="2519" y="1012"/>
                    </a:cubicBezTo>
                    <a:cubicBezTo>
                      <a:pt x="2519" y="931"/>
                      <a:pt x="2549" y="820"/>
                      <a:pt x="2671" y="668"/>
                    </a:cubicBezTo>
                    <a:cubicBezTo>
                      <a:pt x="2226" y="274"/>
                      <a:pt x="1902" y="1"/>
                      <a:pt x="19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 flipH="1">
                <a:off x="7069566" y="1715219"/>
                <a:ext cx="101108" cy="112380"/>
              </a:xfrm>
              <a:custGeom>
                <a:rect b="b" l="l" r="r" t="t"/>
                <a:pathLst>
                  <a:path extrusionOk="0" h="1316" w="1184">
                    <a:moveTo>
                      <a:pt x="972" y="1"/>
                    </a:moveTo>
                    <a:lnTo>
                      <a:pt x="1" y="1134"/>
                    </a:lnTo>
                    <a:lnTo>
                      <a:pt x="213" y="1316"/>
                    </a:lnTo>
                    <a:lnTo>
                      <a:pt x="1184" y="193"/>
                    </a:lnTo>
                    <a:lnTo>
                      <a:pt x="9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 flipH="1">
                <a:off x="7098856" y="1514029"/>
                <a:ext cx="221258" cy="196152"/>
              </a:xfrm>
              <a:custGeom>
                <a:rect b="b" l="l" r="r" t="t"/>
                <a:pathLst>
                  <a:path extrusionOk="0" h="2297" w="2591">
                    <a:moveTo>
                      <a:pt x="193" y="0"/>
                    </a:moveTo>
                    <a:lnTo>
                      <a:pt x="1" y="223"/>
                    </a:lnTo>
                    <a:lnTo>
                      <a:pt x="2388" y="2296"/>
                    </a:lnTo>
                    <a:lnTo>
                      <a:pt x="2590" y="2074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 flipH="1">
                <a:off x="7434885" y="1365612"/>
                <a:ext cx="230652" cy="247475"/>
              </a:xfrm>
              <a:custGeom>
                <a:rect b="b" l="l" r="r" t="t"/>
                <a:pathLst>
                  <a:path extrusionOk="0" h="2898" w="2701">
                    <a:moveTo>
                      <a:pt x="2292" y="1"/>
                    </a:moveTo>
                    <a:cubicBezTo>
                      <a:pt x="2177" y="1"/>
                      <a:pt x="2063" y="55"/>
                      <a:pt x="1993" y="161"/>
                    </a:cubicBezTo>
                    <a:cubicBezTo>
                      <a:pt x="1770" y="504"/>
                      <a:pt x="1487" y="879"/>
                      <a:pt x="1163" y="1263"/>
                    </a:cubicBezTo>
                    <a:cubicBezTo>
                      <a:pt x="819" y="1647"/>
                      <a:pt x="486" y="1981"/>
                      <a:pt x="172" y="2264"/>
                    </a:cubicBezTo>
                    <a:cubicBezTo>
                      <a:pt x="0" y="2406"/>
                      <a:pt x="10" y="2659"/>
                      <a:pt x="172" y="2810"/>
                    </a:cubicBezTo>
                    <a:cubicBezTo>
                      <a:pt x="240" y="2869"/>
                      <a:pt x="322" y="2898"/>
                      <a:pt x="403" y="2898"/>
                    </a:cubicBezTo>
                    <a:cubicBezTo>
                      <a:pt x="504" y="2898"/>
                      <a:pt x="605" y="2854"/>
                      <a:pt x="678" y="2770"/>
                    </a:cubicBezTo>
                    <a:lnTo>
                      <a:pt x="2569" y="595"/>
                    </a:lnTo>
                    <a:cubicBezTo>
                      <a:pt x="2701" y="444"/>
                      <a:pt x="2680" y="221"/>
                      <a:pt x="2529" y="90"/>
                    </a:cubicBezTo>
                    <a:cubicBezTo>
                      <a:pt x="2460" y="30"/>
                      <a:pt x="2376" y="1"/>
                      <a:pt x="2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 flipH="1">
                <a:off x="6947707" y="1899673"/>
                <a:ext cx="285305" cy="234409"/>
              </a:xfrm>
              <a:custGeom>
                <a:rect b="b" l="l" r="r" t="t"/>
                <a:pathLst>
                  <a:path extrusionOk="0" h="2745" w="3341">
                    <a:moveTo>
                      <a:pt x="1076" y="0"/>
                    </a:moveTo>
                    <a:cubicBezTo>
                      <a:pt x="615" y="0"/>
                      <a:pt x="1" y="261"/>
                      <a:pt x="23" y="1684"/>
                    </a:cubicBezTo>
                    <a:cubicBezTo>
                      <a:pt x="23" y="1684"/>
                      <a:pt x="549" y="2231"/>
                      <a:pt x="700" y="2362"/>
                    </a:cubicBezTo>
                    <a:cubicBezTo>
                      <a:pt x="1029" y="2650"/>
                      <a:pt x="1252" y="2745"/>
                      <a:pt x="1404" y="2745"/>
                    </a:cubicBezTo>
                    <a:cubicBezTo>
                      <a:pt x="1700" y="2745"/>
                      <a:pt x="1722" y="2382"/>
                      <a:pt x="1722" y="2382"/>
                    </a:cubicBezTo>
                    <a:cubicBezTo>
                      <a:pt x="1780" y="2402"/>
                      <a:pt x="1830" y="2411"/>
                      <a:pt x="1874" y="2411"/>
                    </a:cubicBezTo>
                    <a:cubicBezTo>
                      <a:pt x="2164" y="2411"/>
                      <a:pt x="2157" y="2028"/>
                      <a:pt x="2157" y="2028"/>
                    </a:cubicBezTo>
                    <a:lnTo>
                      <a:pt x="2157" y="2028"/>
                    </a:lnTo>
                    <a:cubicBezTo>
                      <a:pt x="2168" y="2029"/>
                      <a:pt x="2178" y="2029"/>
                      <a:pt x="2189" y="2029"/>
                    </a:cubicBezTo>
                    <a:cubicBezTo>
                      <a:pt x="2657" y="2029"/>
                      <a:pt x="2541" y="1593"/>
                      <a:pt x="2541" y="1593"/>
                    </a:cubicBezTo>
                    <a:lnTo>
                      <a:pt x="2541" y="1593"/>
                    </a:lnTo>
                    <a:cubicBezTo>
                      <a:pt x="2675" y="1689"/>
                      <a:pt x="2788" y="1740"/>
                      <a:pt x="2884" y="1740"/>
                    </a:cubicBezTo>
                    <a:cubicBezTo>
                      <a:pt x="2969" y="1740"/>
                      <a:pt x="3040" y="1700"/>
                      <a:pt x="3097" y="1614"/>
                    </a:cubicBezTo>
                    <a:cubicBezTo>
                      <a:pt x="3340" y="1209"/>
                      <a:pt x="1914" y="218"/>
                      <a:pt x="1499" y="66"/>
                    </a:cubicBezTo>
                    <a:cubicBezTo>
                      <a:pt x="1414" y="40"/>
                      <a:pt x="1257" y="0"/>
                      <a:pt x="107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 flipH="1">
                <a:off x="7008167" y="2008039"/>
                <a:ext cx="39879" cy="28607"/>
              </a:xfrm>
              <a:custGeom>
                <a:rect b="b" l="l" r="r" t="t"/>
                <a:pathLst>
                  <a:path extrusionOk="0" fill="none" h="335" w="467">
                    <a:moveTo>
                      <a:pt x="466" y="334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 flipH="1">
                <a:off x="7046167" y="2052103"/>
                <a:ext cx="36378" cy="20836"/>
              </a:xfrm>
              <a:custGeom>
                <a:rect b="b" l="l" r="r" t="t"/>
                <a:pathLst>
                  <a:path extrusionOk="0" fill="none" h="244" w="426">
                    <a:moveTo>
                      <a:pt x="425" y="24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 flipH="1">
                <a:off x="7084168" y="2087542"/>
                <a:ext cx="36378" cy="20751"/>
              </a:xfrm>
              <a:custGeom>
                <a:rect b="b" l="l" r="r" t="t"/>
                <a:pathLst>
                  <a:path extrusionOk="0" fill="none" h="243" w="426">
                    <a:moveTo>
                      <a:pt x="425" y="243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227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 flipH="1">
                <a:off x="7138650" y="1913933"/>
                <a:ext cx="217672" cy="146025"/>
              </a:xfrm>
              <a:custGeom>
                <a:rect b="b" l="l" r="r" t="t"/>
                <a:pathLst>
                  <a:path extrusionOk="0" h="1710" w="2549">
                    <a:moveTo>
                      <a:pt x="2336" y="0"/>
                    </a:moveTo>
                    <a:cubicBezTo>
                      <a:pt x="1740" y="122"/>
                      <a:pt x="607" y="243"/>
                      <a:pt x="0" y="354"/>
                    </a:cubicBezTo>
                    <a:cubicBezTo>
                      <a:pt x="101" y="870"/>
                      <a:pt x="71" y="1204"/>
                      <a:pt x="192" y="1710"/>
                    </a:cubicBezTo>
                    <a:cubicBezTo>
                      <a:pt x="353" y="1700"/>
                      <a:pt x="520" y="1697"/>
                      <a:pt x="691" y="1697"/>
                    </a:cubicBezTo>
                    <a:cubicBezTo>
                      <a:pt x="995" y="1697"/>
                      <a:pt x="1312" y="1707"/>
                      <a:pt x="1623" y="1707"/>
                    </a:cubicBezTo>
                    <a:cubicBezTo>
                      <a:pt x="1907" y="1707"/>
                      <a:pt x="2186" y="1699"/>
                      <a:pt x="2448" y="1669"/>
                    </a:cubicBezTo>
                    <a:cubicBezTo>
                      <a:pt x="2235" y="1113"/>
                      <a:pt x="2549" y="557"/>
                      <a:pt x="233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 flipH="1">
                <a:off x="7224131" y="1921704"/>
                <a:ext cx="116650" cy="145172"/>
              </a:xfrm>
              <a:custGeom>
                <a:rect b="b" l="l" r="r" t="t"/>
                <a:pathLst>
                  <a:path extrusionOk="0" h="1700" w="1366">
                    <a:moveTo>
                      <a:pt x="1315" y="0"/>
                    </a:moveTo>
                    <a:cubicBezTo>
                      <a:pt x="1315" y="0"/>
                      <a:pt x="526" y="31"/>
                      <a:pt x="182" y="91"/>
                    </a:cubicBezTo>
                    <a:cubicBezTo>
                      <a:pt x="374" y="718"/>
                      <a:pt x="0" y="1093"/>
                      <a:pt x="233" y="1699"/>
                    </a:cubicBezTo>
                    <a:cubicBezTo>
                      <a:pt x="324" y="1679"/>
                      <a:pt x="480" y="1673"/>
                      <a:pt x="648" y="1673"/>
                    </a:cubicBezTo>
                    <a:cubicBezTo>
                      <a:pt x="983" y="1673"/>
                      <a:pt x="1366" y="1699"/>
                      <a:pt x="1366" y="1699"/>
                    </a:cubicBezTo>
                    <a:lnTo>
                      <a:pt x="13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 flipH="1">
                <a:off x="7273318" y="1417703"/>
                <a:ext cx="619370" cy="682989"/>
              </a:xfrm>
              <a:custGeom>
                <a:rect b="b" l="l" r="r" t="t"/>
                <a:pathLst>
                  <a:path extrusionOk="0" h="7998" w="7253">
                    <a:moveTo>
                      <a:pt x="2471" y="1"/>
                    </a:moveTo>
                    <a:cubicBezTo>
                      <a:pt x="1732" y="1"/>
                      <a:pt x="1414" y="625"/>
                      <a:pt x="1082" y="1371"/>
                    </a:cubicBezTo>
                    <a:cubicBezTo>
                      <a:pt x="273" y="3151"/>
                      <a:pt x="0" y="7116"/>
                      <a:pt x="1113" y="7753"/>
                    </a:cubicBezTo>
                    <a:cubicBezTo>
                      <a:pt x="1428" y="7935"/>
                      <a:pt x="2177" y="7997"/>
                      <a:pt x="3047" y="7997"/>
                    </a:cubicBezTo>
                    <a:cubicBezTo>
                      <a:pt x="4880" y="7997"/>
                      <a:pt x="7252" y="7723"/>
                      <a:pt x="7252" y="7723"/>
                    </a:cubicBezTo>
                    <a:lnTo>
                      <a:pt x="7222" y="5821"/>
                    </a:lnTo>
                    <a:cubicBezTo>
                      <a:pt x="7222" y="5821"/>
                      <a:pt x="4693" y="5599"/>
                      <a:pt x="3085" y="5498"/>
                    </a:cubicBezTo>
                    <a:cubicBezTo>
                      <a:pt x="3540" y="3950"/>
                      <a:pt x="3995" y="2696"/>
                      <a:pt x="4096" y="1290"/>
                    </a:cubicBezTo>
                    <a:cubicBezTo>
                      <a:pt x="4147" y="643"/>
                      <a:pt x="3793" y="339"/>
                      <a:pt x="3024" y="97"/>
                    </a:cubicBezTo>
                    <a:cubicBezTo>
                      <a:pt x="2816" y="31"/>
                      <a:pt x="2634" y="1"/>
                      <a:pt x="24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 flipH="1">
                <a:off x="6353785" y="2233567"/>
                <a:ext cx="257210" cy="166776"/>
              </a:xfrm>
              <a:custGeom>
                <a:rect b="b" l="l" r="r" t="t"/>
                <a:pathLst>
                  <a:path extrusionOk="0" h="1953" w="3012">
                    <a:moveTo>
                      <a:pt x="1560" y="0"/>
                    </a:moveTo>
                    <a:cubicBezTo>
                      <a:pt x="1424" y="0"/>
                      <a:pt x="1153" y="157"/>
                      <a:pt x="820" y="495"/>
                    </a:cubicBezTo>
                    <a:cubicBezTo>
                      <a:pt x="800" y="445"/>
                      <a:pt x="537" y="252"/>
                      <a:pt x="294" y="50"/>
                    </a:cubicBezTo>
                    <a:lnTo>
                      <a:pt x="294" y="50"/>
                    </a:lnTo>
                    <a:cubicBezTo>
                      <a:pt x="152" y="222"/>
                      <a:pt x="1" y="1001"/>
                      <a:pt x="780" y="1648"/>
                    </a:cubicBezTo>
                    <a:cubicBezTo>
                      <a:pt x="1048" y="1871"/>
                      <a:pt x="1324" y="1953"/>
                      <a:pt x="1585" y="1953"/>
                    </a:cubicBezTo>
                    <a:cubicBezTo>
                      <a:pt x="2082" y="1953"/>
                      <a:pt x="2527" y="1659"/>
                      <a:pt x="2772" y="1486"/>
                    </a:cubicBezTo>
                    <a:cubicBezTo>
                      <a:pt x="3011" y="1329"/>
                      <a:pt x="2867" y="1219"/>
                      <a:pt x="2606" y="1219"/>
                    </a:cubicBezTo>
                    <a:cubicBezTo>
                      <a:pt x="2490" y="1219"/>
                      <a:pt x="2351" y="1241"/>
                      <a:pt x="2212" y="1290"/>
                    </a:cubicBezTo>
                    <a:lnTo>
                      <a:pt x="2212" y="1290"/>
                    </a:lnTo>
                    <a:cubicBezTo>
                      <a:pt x="2746" y="1040"/>
                      <a:pt x="2777" y="807"/>
                      <a:pt x="2451" y="807"/>
                    </a:cubicBezTo>
                    <a:cubicBezTo>
                      <a:pt x="2275" y="807"/>
                      <a:pt x="1995" y="875"/>
                      <a:pt x="1635" y="1044"/>
                    </a:cubicBezTo>
                    <a:lnTo>
                      <a:pt x="1635" y="1044"/>
                    </a:lnTo>
                    <a:cubicBezTo>
                      <a:pt x="2318" y="715"/>
                      <a:pt x="2340" y="445"/>
                      <a:pt x="2044" y="445"/>
                    </a:cubicBezTo>
                    <a:cubicBezTo>
                      <a:pt x="1858" y="445"/>
                      <a:pt x="1546" y="552"/>
                      <a:pt x="1194" y="819"/>
                    </a:cubicBezTo>
                    <a:cubicBezTo>
                      <a:pt x="1685" y="293"/>
                      <a:pt x="1747" y="0"/>
                      <a:pt x="1560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 flipH="1">
                <a:off x="6412195" y="2340567"/>
                <a:ext cx="49358" cy="19982"/>
              </a:xfrm>
              <a:custGeom>
                <a:rect b="b" l="l" r="r" t="t"/>
                <a:pathLst>
                  <a:path extrusionOk="0" fill="none" h="234" w="578">
                    <a:moveTo>
                      <a:pt x="577" y="1"/>
                    </a:moveTo>
                    <a:lnTo>
                      <a:pt x="1" y="233"/>
                    </a:ln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 flipH="1">
                <a:off x="6449342" y="2313838"/>
                <a:ext cx="28607" cy="10418"/>
              </a:xfrm>
              <a:custGeom>
                <a:rect b="b" l="l" r="r" t="t"/>
                <a:pathLst>
                  <a:path extrusionOk="0" fill="none" h="122" w="335">
                    <a:moveTo>
                      <a:pt x="334" y="0"/>
                    </a:moveTo>
                    <a:lnTo>
                      <a:pt x="0" y="122"/>
                    </a:ln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 flipH="1">
                <a:off x="6549595" y="2298296"/>
                <a:ext cx="45857" cy="70878"/>
              </a:xfrm>
              <a:custGeom>
                <a:rect b="b" l="l" r="r" t="t"/>
                <a:pathLst>
                  <a:path extrusionOk="0" fill="none" h="830" w="537">
                    <a:moveTo>
                      <a:pt x="537" y="829"/>
                    </a:moveTo>
                    <a:cubicBezTo>
                      <a:pt x="537" y="829"/>
                      <a:pt x="132" y="546"/>
                      <a:pt x="1" y="0"/>
                    </a:cubicBezTo>
                  </a:path>
                </a:pathLst>
              </a:custGeom>
              <a:noFill/>
              <a:ln cap="flat" cmpd="sng" w="2025">
                <a:solidFill>
                  <a:schemeClr val="accent5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 flipH="1">
                <a:off x="7257776" y="1898392"/>
                <a:ext cx="192737" cy="194359"/>
              </a:xfrm>
              <a:custGeom>
                <a:rect b="b" l="l" r="r" t="t"/>
                <a:pathLst>
                  <a:path extrusionOk="0" h="2276" w="2257">
                    <a:moveTo>
                      <a:pt x="992" y="0"/>
                    </a:moveTo>
                    <a:cubicBezTo>
                      <a:pt x="1" y="1022"/>
                      <a:pt x="961" y="2276"/>
                      <a:pt x="961" y="2276"/>
                    </a:cubicBezTo>
                    <a:lnTo>
                      <a:pt x="2155" y="2155"/>
                    </a:lnTo>
                    <a:lnTo>
                      <a:pt x="2256" y="51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 flipH="1">
                <a:off x="7374426" y="1887119"/>
                <a:ext cx="337823" cy="16481"/>
              </a:xfrm>
              <a:custGeom>
                <a:rect b="b" l="l" r="r" t="t"/>
                <a:pathLst>
                  <a:path extrusionOk="0" fill="none" h="193" w="3956">
                    <a:moveTo>
                      <a:pt x="3956" y="193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 flipH="1">
                <a:off x="7579118" y="1698823"/>
                <a:ext cx="54482" cy="192737"/>
              </a:xfrm>
              <a:custGeom>
                <a:rect b="b" l="l" r="r" t="t"/>
                <a:pathLst>
                  <a:path extrusionOk="0" fill="none" h="2257" w="638">
                    <a:moveTo>
                      <a:pt x="0" y="2256"/>
                    </a:moveTo>
                    <a:lnTo>
                      <a:pt x="638" y="1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 flipH="1">
                <a:off x="7374426" y="2087542"/>
                <a:ext cx="192651" cy="10418"/>
              </a:xfrm>
              <a:custGeom>
                <a:rect b="b" l="l" r="r" t="t"/>
                <a:pathLst>
                  <a:path extrusionOk="0" fill="none" h="122" w="2256">
                    <a:moveTo>
                      <a:pt x="0" y="122"/>
                    </a:moveTo>
                    <a:lnTo>
                      <a:pt x="2256" y="0"/>
                    </a:lnTo>
                  </a:path>
                </a:pathLst>
              </a:custGeom>
              <a:noFill/>
              <a:ln cap="flat" cmpd="sng" w="2275">
                <a:solidFill>
                  <a:schemeClr val="dk1"/>
                </a:solidFill>
                <a:prstDash val="solid"/>
                <a:miter lim="1011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cademy of Espionage: How to Become a Spy by Slidesgo">
  <a:themeElements>
    <a:clrScheme name="Simple Light">
      <a:dk1>
        <a:srgbClr val="19091A"/>
      </a:dk1>
      <a:lt1>
        <a:srgbClr val="FFFFFF"/>
      </a:lt1>
      <a:dk2>
        <a:srgbClr val="4A4A4A"/>
      </a:dk2>
      <a:lt2>
        <a:srgbClr val="737373"/>
      </a:lt2>
      <a:accent1>
        <a:srgbClr val="AB1D2D"/>
      </a:accent1>
      <a:accent2>
        <a:srgbClr val="A36DA3"/>
      </a:accent2>
      <a:accent3>
        <a:srgbClr val="7B82C4"/>
      </a:accent3>
      <a:accent4>
        <a:srgbClr val="3D283D"/>
      </a:accent4>
      <a:accent5>
        <a:srgbClr val="6E1825"/>
      </a:accent5>
      <a:accent6>
        <a:srgbClr val="F5B7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